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1216" r:id="rId3"/>
    <p:sldId id="1194" r:id="rId4"/>
    <p:sldId id="1169" r:id="rId5"/>
    <p:sldId id="257" r:id="rId6"/>
    <p:sldId id="1178" r:id="rId7"/>
    <p:sldId id="613" r:id="rId8"/>
    <p:sldId id="1170" r:id="rId9"/>
    <p:sldId id="1171" r:id="rId10"/>
    <p:sldId id="1197" r:id="rId11"/>
    <p:sldId id="615" r:id="rId12"/>
    <p:sldId id="1199" r:id="rId13"/>
    <p:sldId id="1179" r:id="rId14"/>
    <p:sldId id="1180" r:id="rId15"/>
    <p:sldId id="1181" r:id="rId16"/>
    <p:sldId id="1172" r:id="rId17"/>
    <p:sldId id="1203" r:id="rId18"/>
    <p:sldId id="1174" r:id="rId19"/>
    <p:sldId id="1208" r:id="rId20"/>
    <p:sldId id="1207" r:id="rId21"/>
    <p:sldId id="1195" r:id="rId22"/>
    <p:sldId id="1209" r:id="rId23"/>
    <p:sldId id="1196" r:id="rId24"/>
    <p:sldId id="1166" r:id="rId25"/>
    <p:sldId id="1213" r:id="rId26"/>
    <p:sldId id="1206" r:id="rId27"/>
    <p:sldId id="1168" r:id="rId28"/>
    <p:sldId id="1167" r:id="rId29"/>
    <p:sldId id="1214" r:id="rId30"/>
    <p:sldId id="1215" r:id="rId31"/>
    <p:sldId id="117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7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2" autoAdjust="0"/>
    <p:restoredTop sz="82032" autoAdjust="0"/>
  </p:normalViewPr>
  <p:slideViewPr>
    <p:cSldViewPr snapToGrid="0">
      <p:cViewPr varScale="1">
        <p:scale>
          <a:sx n="78" d="100"/>
          <a:sy n="78" d="100"/>
        </p:scale>
        <p:origin x="120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10A6B-62CF-4193-9713-1EB6869B8234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C88CAE-779F-4D07-8675-4170A518DC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66043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C88CAE-779F-4D07-8675-4170A518DCAB}" type="slidenum">
              <a:rPr lang="en-SG" smtClean="0"/>
              <a:t>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51764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Our Project Idea; NFT Marketplace is a promising business. In 2021, the NFT Market grew to $41 billion.</a:t>
            </a:r>
          </a:p>
          <a:p>
            <a:r>
              <a:rPr lang="en-SG" dirty="0"/>
              <a:t>Many people in many countries are very interested in NFTs.</a:t>
            </a:r>
          </a:p>
          <a:p>
            <a:r>
              <a:rPr lang="en-SG" dirty="0"/>
              <a:t>It is a Growing market and will continue to grow in the future.</a:t>
            </a:r>
          </a:p>
          <a:p>
            <a:r>
              <a:rPr lang="en-SG" dirty="0"/>
              <a:t>The 3rd reason is that there is a large amount of money to be made.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C88CAE-779F-4D07-8675-4170A518DCAB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91630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Look at the Market Caps for NFT in 2022, we are talking about 840 millions dollars!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C88CAE-779F-4D07-8675-4170A518DCAB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30181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The most well know NFT Marketplaces are </a:t>
            </a:r>
            <a:r>
              <a:rPr lang="en-SG" dirty="0" err="1"/>
              <a:t>Opensea</a:t>
            </a:r>
            <a:r>
              <a:rPr lang="en-SG" dirty="0"/>
              <a:t>, </a:t>
            </a:r>
            <a:r>
              <a:rPr lang="en-SG" dirty="0" err="1"/>
              <a:t>Rarible</a:t>
            </a:r>
            <a:r>
              <a:rPr lang="en-SG" dirty="0"/>
              <a:t> and Atomic hub.</a:t>
            </a:r>
          </a:p>
          <a:p>
            <a:r>
              <a:rPr lang="en-SG" dirty="0"/>
              <a:t>Have you tried any of them?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C88CAE-779F-4D07-8675-4170A518DCAB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30898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C88CAE-779F-4D07-8675-4170A518DCAB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21106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C88CAE-779F-4D07-8675-4170A518DCAB}" type="slidenum">
              <a:rPr lang="en-SG" smtClean="0"/>
              <a:t>22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39825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What are the functions of NFT Marketplace then?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C88CAE-779F-4D07-8675-4170A518DCAB}" type="slidenum">
              <a:rPr lang="en-SG" smtClean="0"/>
              <a:t>24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0624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C88CAE-779F-4D07-8675-4170A518DCAB}" type="slidenum">
              <a:rPr lang="en-SG" smtClean="0"/>
              <a:t>26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59892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For future features, we consider 4 options:</a:t>
            </a:r>
          </a:p>
          <a:p>
            <a:r>
              <a:rPr lang="en-SG" dirty="0"/>
              <a:t>Biding, Collection, Security and Lazy Minting.</a:t>
            </a:r>
          </a:p>
          <a:p>
            <a:r>
              <a:rPr lang="en-SG" dirty="0"/>
              <a:t>I will focus more on Lazy Minting as this is a relatively new feature amongst other NFT Marketplaces.</a:t>
            </a:r>
          </a:p>
          <a:p>
            <a:r>
              <a:rPr lang="en-SG" dirty="0"/>
              <a:t>Lazy Minting in simple terms means “Minting at the Time of Purchase”</a:t>
            </a:r>
          </a:p>
          <a:p>
            <a:r>
              <a:rPr lang="en-SG" dirty="0"/>
              <a:t>This </a:t>
            </a:r>
            <a:r>
              <a:rPr lang="en-US" b="0" i="0" dirty="0">
                <a:solidFill>
                  <a:srgbClr val="45485F"/>
                </a:solidFill>
                <a:effectLst/>
                <a:latin typeface="Lato" panose="020F0502020204030203" pitchFamily="34" charset="0"/>
              </a:rPr>
              <a:t>concept soon became famous among the creators as it allowed them to sell their NFTs without initial investment in gas fees. </a:t>
            </a:r>
            <a:endParaRPr lang="en-SG" b="0" i="0" dirty="0">
              <a:solidFill>
                <a:srgbClr val="45485F"/>
              </a:solidFill>
              <a:effectLst/>
              <a:latin typeface="Lato" panose="020F0502020204030203" pitchFamily="34" charset="0"/>
            </a:endParaRPr>
          </a:p>
          <a:p>
            <a:r>
              <a:rPr lang="en-SG" b="0" i="0" dirty="0">
                <a:solidFill>
                  <a:srgbClr val="45485F"/>
                </a:solidFill>
                <a:effectLst/>
                <a:latin typeface="Lato" panose="020F0502020204030203" pitchFamily="34" charset="0"/>
              </a:rPr>
              <a:t>Both </a:t>
            </a:r>
            <a:r>
              <a:rPr lang="en-SG" b="0" i="0" dirty="0" err="1">
                <a:solidFill>
                  <a:srgbClr val="45485F"/>
                </a:solidFill>
                <a:effectLst/>
                <a:latin typeface="Lato" panose="020F0502020204030203" pitchFamily="34" charset="0"/>
              </a:rPr>
              <a:t>OpenSea</a:t>
            </a:r>
            <a:r>
              <a:rPr lang="en-SG" b="0" i="0" dirty="0">
                <a:solidFill>
                  <a:srgbClr val="45485F"/>
                </a:solidFill>
                <a:effectLst/>
                <a:latin typeface="Lato" panose="020F0502020204030203" pitchFamily="34" charset="0"/>
              </a:rPr>
              <a:t> &amp; </a:t>
            </a:r>
            <a:r>
              <a:rPr lang="en-SG" b="0" i="0" dirty="0" err="1">
                <a:solidFill>
                  <a:srgbClr val="45485F"/>
                </a:solidFill>
                <a:effectLst/>
                <a:latin typeface="Lato" panose="020F0502020204030203" pitchFamily="34" charset="0"/>
              </a:rPr>
              <a:t>Rarible</a:t>
            </a:r>
            <a:r>
              <a:rPr lang="en-SG" b="0" i="0" dirty="0">
                <a:solidFill>
                  <a:srgbClr val="45485F"/>
                </a:solidFill>
                <a:effectLst/>
                <a:latin typeface="Lato" panose="020F0502020204030203" pitchFamily="34" charset="0"/>
              </a:rPr>
              <a:t> have Lazy Minting.</a:t>
            </a:r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C88CAE-779F-4D07-8675-4170A518DCAB}" type="slidenum">
              <a:rPr lang="en-SG" smtClean="0"/>
              <a:t>28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63277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11C8F-43EC-AB80-3503-422DE70135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D42FAE-ABAB-DB44-24C5-A9E54DF068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4B6DE-1664-4219-230C-33B345834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886EE-88A0-5C4F-8A0D-770DA4C50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AB15A-2C18-33DD-22B2-F1E9D0FE1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06450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801E7-5BC1-3E3F-7FE2-C30EA01EE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E063E5-0A15-752A-9711-DE95ADCA05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6239E-72BF-2F1E-DE52-8A65CDF21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A738D-7197-F20A-82C1-E4D1716B0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A615AA-E823-35C5-CF4C-42FFC590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53267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B1BB97-8011-A0DD-57D0-8029C0D2DA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B7CF54-4998-EB3A-DB95-E7D7E0701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2986A-43C8-524D-F186-BC0D04576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E14C-F7CC-E85E-0EB6-DABD688BA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0877C-8342-A8DD-B66C-708DFDECC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79856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C6415-A587-C69D-08A9-1EF81B242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F5035-28EF-A435-2FEA-C5EF56372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8FA9A8-AE6A-A0F0-C074-42C623E58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C1E67-BED2-BDFE-B72F-036283809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9C1A6-87CA-D026-40BC-2E2E1F1F0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29691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5CF20-22CE-D4C8-F515-70D608907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48A35-BCAD-E99F-8C3B-E3DD59EDE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1EBF9-C2DE-E795-60A9-7204858E0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52EF5-D46C-7C3D-ACE7-A74797F2D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354768-694B-F1A2-BE00-B5E38D54A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47853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C5985-C5CF-D2C0-53C8-D7578C0C2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52B8C-8BC7-5F66-F1DF-1448D03EA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F2A9E-BA26-E6B0-6A42-D1F6F3FC1E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014A37-F94F-2B75-148D-0338D4FAE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61DA00-CE59-F9E9-3EDE-48880C016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739B86-A949-F4EB-8D82-74564A8E8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85048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435CA-0A3A-D140-5342-986DD8246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65E13-A07A-3CB9-B5C4-CD7330D6F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6E3BEE-C919-F60D-8697-19ED516E8F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83981E-179B-3951-10A5-8298FF1770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27502D-2228-2E3A-0E39-E38578977A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A79353-9980-E068-D956-4929EFD99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6C51CC-5BAE-3491-F1CE-E8B939D61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A914DC-E9FE-1E1D-EB2D-271CEB213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80859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20D7B-7E33-0AE5-A896-1D19F466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6C3C53-F418-A38A-FADF-2BEA14D7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E12CE1-014F-15EF-566F-8B98D128D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E64497-8AAC-CF5F-24CE-9D2B48BCA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58306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6F09DA-B3A9-06C4-822D-E5B58029F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B0A70A-B3A9-A35E-98ED-BED034071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6636F3-A129-9445-B32D-99B1C63CE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05837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32787-9E20-6052-CDAD-184DE7CAD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6DA69-F94E-C394-889B-9FCA3B4D8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EBB5F-66DD-7016-890A-780DBC920D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A31757-846B-F61E-6CFC-D93E564E1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78A5B2-946D-E4CC-6701-10986A522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1EC63E-4846-2ED8-3DF1-303E47B1B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40675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16427-9942-DD1C-5CF0-0F4EE2350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9DEA3F-F927-593E-FDDA-7C8871F0E3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E9260-2D20-F4F7-0729-04A4D980E9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9491A-8C96-DEE7-090C-10C499BD2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B27764-DDE2-F58A-8B94-F0D6BFD4E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C6DE41-7C2A-3CF4-A9D9-1B80211AB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32870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705606-2C6B-9351-02FA-B3BA8F039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0C15E-482A-8E00-F048-73F43D4FA9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5F87D-E5F0-B620-9E85-2D13C85CCB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D85AA-1CEA-4174-A6C7-83DA4DDE1DB1}" type="datetimeFigureOut">
              <a:rPr lang="en-SG" smtClean="0"/>
              <a:t>27/5/2022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9DE4E-6D00-07C9-F568-6D978A85EC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8C37B-7AF0-DC86-54C1-542E8C00FD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49F9D-A51E-4135-BEA0-8086B2729E3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30641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18D78-CBD8-DBB1-3D52-1A9927252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57320"/>
            <a:ext cx="9144000" cy="2387600"/>
          </a:xfrm>
        </p:spPr>
        <p:txBody>
          <a:bodyPr>
            <a:normAutofit/>
          </a:bodyPr>
          <a:lstStyle/>
          <a:p>
            <a:r>
              <a:rPr lang="en-SG" sz="7200" dirty="0">
                <a:latin typeface="Arial Narrow" panose="020B0606020202030204" pitchFamily="34" charset="0"/>
              </a:rPr>
              <a:t>SMU Certified Blockchain Developer Course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50775-ABB0-4767-BD3C-99F64C2B9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35186"/>
            <a:ext cx="9144000" cy="1322614"/>
          </a:xfrm>
        </p:spPr>
        <p:txBody>
          <a:bodyPr>
            <a:normAutofit/>
          </a:bodyPr>
          <a:lstStyle/>
          <a:p>
            <a:r>
              <a:rPr lang="en-SG" sz="3600" dirty="0">
                <a:latin typeface="Arial Black" panose="020B0A04020102020204" pitchFamily="34" charset="0"/>
              </a:rPr>
              <a:t>Project Presentation</a:t>
            </a:r>
          </a:p>
          <a:p>
            <a:r>
              <a:rPr lang="en-SG" sz="3600" dirty="0">
                <a:latin typeface="Arial Black" panose="020B0A04020102020204" pitchFamily="34" charset="0"/>
              </a:rPr>
              <a:t>On 27</a:t>
            </a:r>
            <a:r>
              <a:rPr lang="en-SG" sz="3600" baseline="30000" dirty="0">
                <a:latin typeface="Arial Black" panose="020B0A04020102020204" pitchFamily="34" charset="0"/>
              </a:rPr>
              <a:t>th</a:t>
            </a:r>
            <a:r>
              <a:rPr lang="en-SG" sz="3600" dirty="0">
                <a:latin typeface="Arial Black" panose="020B0A04020102020204" pitchFamily="34" charset="0"/>
              </a:rPr>
              <a:t> May 2022</a:t>
            </a:r>
          </a:p>
        </p:txBody>
      </p:sp>
    </p:spTree>
    <p:extLst>
      <p:ext uri="{BB962C8B-B14F-4D97-AF65-F5344CB8AC3E}">
        <p14:creationId xmlns:p14="http://schemas.microsoft.com/office/powerpoint/2010/main" val="179212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2359478"/>
            <a:ext cx="11691257" cy="1325563"/>
          </a:xfrm>
        </p:spPr>
        <p:txBody>
          <a:bodyPr>
            <a:normAutofit/>
          </a:bodyPr>
          <a:lstStyle/>
          <a:p>
            <a:pPr algn="ctr"/>
            <a:r>
              <a:rPr lang="en-SG" sz="72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The Project Idea</a:t>
            </a:r>
          </a:p>
        </p:txBody>
      </p:sp>
    </p:spTree>
    <p:extLst>
      <p:ext uri="{BB962C8B-B14F-4D97-AF65-F5344CB8AC3E}">
        <p14:creationId xmlns:p14="http://schemas.microsoft.com/office/powerpoint/2010/main" val="1928955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76D8E-9059-7628-A270-717E65F78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4436022" cy="2764390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The Project Idea:</a:t>
            </a:r>
            <a:b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NFT Marketplace</a:t>
            </a:r>
          </a:p>
        </p:txBody>
      </p:sp>
      <p:grpSp>
        <p:nvGrpSpPr>
          <p:cNvPr id="27" name="Группа 4">
            <a:extLst>
              <a:ext uri="{FF2B5EF4-FFF2-40B4-BE49-F238E27FC236}">
                <a16:creationId xmlns:a16="http://schemas.microsoft.com/office/drawing/2014/main" id="{B0C8ABBF-83F6-8329-CC3F-FDEE1EF37020}"/>
              </a:ext>
            </a:extLst>
          </p:cNvPr>
          <p:cNvGrpSpPr/>
          <p:nvPr/>
        </p:nvGrpSpPr>
        <p:grpSpPr>
          <a:xfrm>
            <a:off x="8970473" y="1765852"/>
            <a:ext cx="2393950" cy="3660775"/>
            <a:chOff x="8486775" y="1752600"/>
            <a:chExt cx="2393950" cy="3660775"/>
          </a:xfrm>
        </p:grpSpPr>
        <p:sp>
          <p:nvSpPr>
            <p:cNvPr id="28" name="Google Shape;550;p26">
              <a:extLst>
                <a:ext uri="{FF2B5EF4-FFF2-40B4-BE49-F238E27FC236}">
                  <a16:creationId xmlns:a16="http://schemas.microsoft.com/office/drawing/2014/main" id="{2A7C645F-4BF6-5F6D-56C8-64B5198A4326}"/>
                </a:ext>
              </a:extLst>
            </p:cNvPr>
            <p:cNvSpPr/>
            <p:nvPr/>
          </p:nvSpPr>
          <p:spPr>
            <a:xfrm>
              <a:off x="8486775" y="4300537"/>
              <a:ext cx="2393950" cy="1112837"/>
            </a:xfrm>
            <a:custGeom>
              <a:avLst/>
              <a:gdLst/>
              <a:ahLst/>
              <a:cxnLst/>
              <a:rect l="l" t="t" r="r" b="b"/>
              <a:pathLst>
                <a:path w="1508" h="701" extrusionOk="0">
                  <a:moveTo>
                    <a:pt x="0" y="701"/>
                  </a:moveTo>
                  <a:lnTo>
                    <a:pt x="754" y="0"/>
                  </a:lnTo>
                  <a:lnTo>
                    <a:pt x="1508" y="701"/>
                  </a:lnTo>
                  <a:lnTo>
                    <a:pt x="754" y="701"/>
                  </a:lnTo>
                  <a:lnTo>
                    <a:pt x="0" y="701"/>
                  </a:lnTo>
                  <a:close/>
                </a:path>
              </a:pathLst>
            </a:custGeom>
            <a:solidFill>
              <a:srgbClr val="FAB32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551;p26">
              <a:extLst>
                <a:ext uri="{FF2B5EF4-FFF2-40B4-BE49-F238E27FC236}">
                  <a16:creationId xmlns:a16="http://schemas.microsoft.com/office/drawing/2014/main" id="{2652B037-CF1E-058E-3439-7F001B31D7ED}"/>
                </a:ext>
              </a:extLst>
            </p:cNvPr>
            <p:cNvSpPr/>
            <p:nvPr/>
          </p:nvSpPr>
          <p:spPr>
            <a:xfrm>
              <a:off x="8486775" y="1752600"/>
              <a:ext cx="1196975" cy="3660775"/>
            </a:xfrm>
            <a:custGeom>
              <a:avLst/>
              <a:gdLst/>
              <a:ahLst/>
              <a:cxnLst/>
              <a:rect l="l" t="t" r="r" b="b"/>
              <a:pathLst>
                <a:path w="754" h="2306" extrusionOk="0">
                  <a:moveTo>
                    <a:pt x="378" y="1154"/>
                  </a:moveTo>
                  <a:lnTo>
                    <a:pt x="754" y="0"/>
                  </a:lnTo>
                  <a:lnTo>
                    <a:pt x="754" y="1605"/>
                  </a:lnTo>
                  <a:lnTo>
                    <a:pt x="0" y="2306"/>
                  </a:lnTo>
                  <a:lnTo>
                    <a:pt x="378" y="1154"/>
                  </a:lnTo>
                  <a:close/>
                </a:path>
              </a:pathLst>
            </a:custGeom>
            <a:solidFill>
              <a:srgbClr val="FFD6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552;p26">
              <a:extLst>
                <a:ext uri="{FF2B5EF4-FFF2-40B4-BE49-F238E27FC236}">
                  <a16:creationId xmlns:a16="http://schemas.microsoft.com/office/drawing/2014/main" id="{03A9C308-2092-F009-B0CD-0DEA03E37BA4}"/>
                </a:ext>
              </a:extLst>
            </p:cNvPr>
            <p:cNvSpPr/>
            <p:nvPr/>
          </p:nvSpPr>
          <p:spPr>
            <a:xfrm>
              <a:off x="9683750" y="1752600"/>
              <a:ext cx="1196975" cy="3660775"/>
            </a:xfrm>
            <a:custGeom>
              <a:avLst/>
              <a:gdLst/>
              <a:ahLst/>
              <a:cxnLst/>
              <a:rect l="l" t="t" r="r" b="b"/>
              <a:pathLst>
                <a:path w="754" h="2306" extrusionOk="0">
                  <a:moveTo>
                    <a:pt x="376" y="1154"/>
                  </a:moveTo>
                  <a:lnTo>
                    <a:pt x="754" y="2306"/>
                  </a:lnTo>
                  <a:lnTo>
                    <a:pt x="0" y="1605"/>
                  </a:lnTo>
                  <a:lnTo>
                    <a:pt x="0" y="0"/>
                  </a:lnTo>
                  <a:lnTo>
                    <a:pt x="376" y="1154"/>
                  </a:lnTo>
                  <a:close/>
                </a:path>
              </a:pathLst>
            </a:custGeom>
            <a:solidFill>
              <a:srgbClr val="FFC74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" name="Группа 3">
            <a:extLst>
              <a:ext uri="{FF2B5EF4-FFF2-40B4-BE49-F238E27FC236}">
                <a16:creationId xmlns:a16="http://schemas.microsoft.com/office/drawing/2014/main" id="{3D9394D6-CD2F-C744-E915-5D356E7A52DB}"/>
              </a:ext>
            </a:extLst>
          </p:cNvPr>
          <p:cNvGrpSpPr/>
          <p:nvPr/>
        </p:nvGrpSpPr>
        <p:grpSpPr>
          <a:xfrm>
            <a:off x="6579698" y="2391327"/>
            <a:ext cx="2390775" cy="3035300"/>
            <a:chOff x="6096000" y="2378075"/>
            <a:chExt cx="2390775" cy="3035300"/>
          </a:xfrm>
        </p:grpSpPr>
        <p:sp>
          <p:nvSpPr>
            <p:cNvPr id="32" name="Google Shape;553;p26">
              <a:extLst>
                <a:ext uri="{FF2B5EF4-FFF2-40B4-BE49-F238E27FC236}">
                  <a16:creationId xmlns:a16="http://schemas.microsoft.com/office/drawing/2014/main" id="{DE9A0342-907E-DC50-9B15-22F1AADA0D62}"/>
                </a:ext>
              </a:extLst>
            </p:cNvPr>
            <p:cNvSpPr/>
            <p:nvPr/>
          </p:nvSpPr>
          <p:spPr>
            <a:xfrm>
              <a:off x="6096000" y="4489450"/>
              <a:ext cx="2390775" cy="923925"/>
            </a:xfrm>
            <a:custGeom>
              <a:avLst/>
              <a:gdLst/>
              <a:ahLst/>
              <a:cxnLst/>
              <a:rect l="l" t="t" r="r" b="b"/>
              <a:pathLst>
                <a:path w="1506" h="582" extrusionOk="0">
                  <a:moveTo>
                    <a:pt x="0" y="582"/>
                  </a:moveTo>
                  <a:lnTo>
                    <a:pt x="754" y="0"/>
                  </a:lnTo>
                  <a:lnTo>
                    <a:pt x="1506" y="582"/>
                  </a:lnTo>
                  <a:lnTo>
                    <a:pt x="754" y="582"/>
                  </a:lnTo>
                  <a:lnTo>
                    <a:pt x="0" y="582"/>
                  </a:lnTo>
                  <a:close/>
                </a:path>
              </a:pathLst>
            </a:custGeom>
            <a:solidFill>
              <a:srgbClr val="FA790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554;p26">
              <a:extLst>
                <a:ext uri="{FF2B5EF4-FFF2-40B4-BE49-F238E27FC236}">
                  <a16:creationId xmlns:a16="http://schemas.microsoft.com/office/drawing/2014/main" id="{B6DAAEF2-1005-0399-35F5-57820C8F8D5F}"/>
                </a:ext>
              </a:extLst>
            </p:cNvPr>
            <p:cNvSpPr/>
            <p:nvPr/>
          </p:nvSpPr>
          <p:spPr>
            <a:xfrm>
              <a:off x="6096000" y="2378075"/>
              <a:ext cx="1196975" cy="3035300"/>
            </a:xfrm>
            <a:custGeom>
              <a:avLst/>
              <a:gdLst/>
              <a:ahLst/>
              <a:cxnLst/>
              <a:rect l="l" t="t" r="r" b="b"/>
              <a:pathLst>
                <a:path w="754" h="1912" extrusionOk="0">
                  <a:moveTo>
                    <a:pt x="376" y="956"/>
                  </a:moveTo>
                  <a:lnTo>
                    <a:pt x="754" y="0"/>
                  </a:lnTo>
                  <a:lnTo>
                    <a:pt x="754" y="1330"/>
                  </a:lnTo>
                  <a:lnTo>
                    <a:pt x="0" y="1912"/>
                  </a:lnTo>
                  <a:lnTo>
                    <a:pt x="376" y="956"/>
                  </a:lnTo>
                  <a:close/>
                </a:path>
              </a:pathLst>
            </a:custGeom>
            <a:solidFill>
              <a:srgbClr val="FFA75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555;p26">
              <a:extLst>
                <a:ext uri="{FF2B5EF4-FFF2-40B4-BE49-F238E27FC236}">
                  <a16:creationId xmlns:a16="http://schemas.microsoft.com/office/drawing/2014/main" id="{3948524B-EE29-2EFD-0A24-2A753913C266}"/>
                </a:ext>
              </a:extLst>
            </p:cNvPr>
            <p:cNvSpPr/>
            <p:nvPr/>
          </p:nvSpPr>
          <p:spPr>
            <a:xfrm>
              <a:off x="7292975" y="2378075"/>
              <a:ext cx="1193800" cy="3035300"/>
            </a:xfrm>
            <a:custGeom>
              <a:avLst/>
              <a:gdLst/>
              <a:ahLst/>
              <a:cxnLst/>
              <a:rect l="l" t="t" r="r" b="b"/>
              <a:pathLst>
                <a:path w="752" h="1912" extrusionOk="0">
                  <a:moveTo>
                    <a:pt x="376" y="956"/>
                  </a:moveTo>
                  <a:lnTo>
                    <a:pt x="752" y="1912"/>
                  </a:lnTo>
                  <a:lnTo>
                    <a:pt x="0" y="1330"/>
                  </a:lnTo>
                  <a:lnTo>
                    <a:pt x="0" y="0"/>
                  </a:lnTo>
                  <a:lnTo>
                    <a:pt x="376" y="956"/>
                  </a:lnTo>
                  <a:close/>
                </a:path>
              </a:pathLst>
            </a:custGeom>
            <a:solidFill>
              <a:srgbClr val="FF912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" name="Группа 2">
            <a:extLst>
              <a:ext uri="{FF2B5EF4-FFF2-40B4-BE49-F238E27FC236}">
                <a16:creationId xmlns:a16="http://schemas.microsoft.com/office/drawing/2014/main" id="{501E46E4-EFDA-8E27-79FC-955A05BBC919}"/>
              </a:ext>
            </a:extLst>
          </p:cNvPr>
          <p:cNvGrpSpPr/>
          <p:nvPr/>
        </p:nvGrpSpPr>
        <p:grpSpPr>
          <a:xfrm>
            <a:off x="4188923" y="3023152"/>
            <a:ext cx="2390775" cy="2409825"/>
            <a:chOff x="3705225" y="3009900"/>
            <a:chExt cx="2390775" cy="2409825"/>
          </a:xfrm>
        </p:grpSpPr>
        <p:sp>
          <p:nvSpPr>
            <p:cNvPr id="46" name="Google Shape;556;p26">
              <a:extLst>
                <a:ext uri="{FF2B5EF4-FFF2-40B4-BE49-F238E27FC236}">
                  <a16:creationId xmlns:a16="http://schemas.microsoft.com/office/drawing/2014/main" id="{174D9FCC-A6B7-A64E-AF5E-02EF391F3F54}"/>
                </a:ext>
              </a:extLst>
            </p:cNvPr>
            <p:cNvSpPr/>
            <p:nvPr/>
          </p:nvSpPr>
          <p:spPr>
            <a:xfrm>
              <a:off x="3705225" y="4678362"/>
              <a:ext cx="2390775" cy="735012"/>
            </a:xfrm>
            <a:custGeom>
              <a:avLst/>
              <a:gdLst/>
              <a:ahLst/>
              <a:cxnLst/>
              <a:rect l="l" t="t" r="r" b="b"/>
              <a:pathLst>
                <a:path w="1506" h="463" extrusionOk="0">
                  <a:moveTo>
                    <a:pt x="0" y="463"/>
                  </a:moveTo>
                  <a:lnTo>
                    <a:pt x="752" y="0"/>
                  </a:lnTo>
                  <a:lnTo>
                    <a:pt x="1506" y="463"/>
                  </a:lnTo>
                  <a:lnTo>
                    <a:pt x="752" y="463"/>
                  </a:lnTo>
                  <a:lnTo>
                    <a:pt x="0" y="463"/>
                  </a:lnTo>
                  <a:close/>
                </a:path>
              </a:pathLst>
            </a:custGeom>
            <a:solidFill>
              <a:srgbClr val="CC233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557;p26">
              <a:extLst>
                <a:ext uri="{FF2B5EF4-FFF2-40B4-BE49-F238E27FC236}">
                  <a16:creationId xmlns:a16="http://schemas.microsoft.com/office/drawing/2014/main" id="{6FEFFDBB-22B9-B25F-B4C5-117836DBE012}"/>
                </a:ext>
              </a:extLst>
            </p:cNvPr>
            <p:cNvSpPr/>
            <p:nvPr/>
          </p:nvSpPr>
          <p:spPr>
            <a:xfrm>
              <a:off x="3705225" y="3009900"/>
              <a:ext cx="1193800" cy="2403475"/>
            </a:xfrm>
            <a:custGeom>
              <a:avLst/>
              <a:gdLst/>
              <a:ahLst/>
              <a:cxnLst/>
              <a:rect l="l" t="t" r="r" b="b"/>
              <a:pathLst>
                <a:path w="752" h="1514" extrusionOk="0">
                  <a:moveTo>
                    <a:pt x="376" y="757"/>
                  </a:moveTo>
                  <a:lnTo>
                    <a:pt x="752" y="0"/>
                  </a:lnTo>
                  <a:lnTo>
                    <a:pt x="752" y="1051"/>
                  </a:lnTo>
                  <a:lnTo>
                    <a:pt x="0" y="1514"/>
                  </a:lnTo>
                  <a:lnTo>
                    <a:pt x="376" y="757"/>
                  </a:lnTo>
                  <a:close/>
                </a:path>
              </a:pathLst>
            </a:custGeom>
            <a:solidFill>
              <a:srgbClr val="F06E7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558;p26">
              <a:extLst>
                <a:ext uri="{FF2B5EF4-FFF2-40B4-BE49-F238E27FC236}">
                  <a16:creationId xmlns:a16="http://schemas.microsoft.com/office/drawing/2014/main" id="{F8EF040D-5941-9E60-0BE3-255476A4D2A3}"/>
                </a:ext>
              </a:extLst>
            </p:cNvPr>
            <p:cNvSpPr/>
            <p:nvPr/>
          </p:nvSpPr>
          <p:spPr>
            <a:xfrm>
              <a:off x="4899025" y="3016250"/>
              <a:ext cx="1196975" cy="2403475"/>
            </a:xfrm>
            <a:custGeom>
              <a:avLst/>
              <a:gdLst/>
              <a:ahLst/>
              <a:cxnLst/>
              <a:rect l="l" t="t" r="r" b="b"/>
              <a:pathLst>
                <a:path w="754" h="1514" extrusionOk="0">
                  <a:moveTo>
                    <a:pt x="378" y="757"/>
                  </a:moveTo>
                  <a:lnTo>
                    <a:pt x="754" y="1514"/>
                  </a:lnTo>
                  <a:lnTo>
                    <a:pt x="0" y="1051"/>
                  </a:lnTo>
                  <a:lnTo>
                    <a:pt x="0" y="0"/>
                  </a:lnTo>
                  <a:lnTo>
                    <a:pt x="378" y="757"/>
                  </a:lnTo>
                  <a:close/>
                </a:path>
              </a:pathLst>
            </a:custGeom>
            <a:solidFill>
              <a:srgbClr val="E2495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" name="Google Shape;563;p26">
            <a:extLst>
              <a:ext uri="{FF2B5EF4-FFF2-40B4-BE49-F238E27FC236}">
                <a16:creationId xmlns:a16="http://schemas.microsoft.com/office/drawing/2014/main" id="{95B86189-2821-183B-4666-06D8FF0DD053}"/>
              </a:ext>
            </a:extLst>
          </p:cNvPr>
          <p:cNvSpPr/>
          <p:nvPr/>
        </p:nvSpPr>
        <p:spPr>
          <a:xfrm>
            <a:off x="7370273" y="1265789"/>
            <a:ext cx="809625" cy="681037"/>
          </a:xfrm>
          <a:custGeom>
            <a:avLst/>
            <a:gdLst/>
            <a:ahLst/>
            <a:cxnLst/>
            <a:rect l="l" t="t" r="r" b="b"/>
            <a:pathLst>
              <a:path w="193" h="162" extrusionOk="0">
                <a:moveTo>
                  <a:pt x="26" y="132"/>
                </a:moveTo>
                <a:cubicBezTo>
                  <a:pt x="26" y="89"/>
                  <a:pt x="26" y="89"/>
                  <a:pt x="26" y="89"/>
                </a:cubicBezTo>
                <a:cubicBezTo>
                  <a:pt x="26" y="85"/>
                  <a:pt x="29" y="82"/>
                  <a:pt x="32" y="82"/>
                </a:cubicBezTo>
                <a:cubicBezTo>
                  <a:pt x="43" y="82"/>
                  <a:pt x="43" y="82"/>
                  <a:pt x="43" y="82"/>
                </a:cubicBezTo>
                <a:cubicBezTo>
                  <a:pt x="46" y="82"/>
                  <a:pt x="49" y="85"/>
                  <a:pt x="49" y="89"/>
                </a:cubicBezTo>
                <a:cubicBezTo>
                  <a:pt x="49" y="132"/>
                  <a:pt x="49" y="132"/>
                  <a:pt x="49" y="132"/>
                </a:cubicBezTo>
                <a:cubicBezTo>
                  <a:pt x="49" y="136"/>
                  <a:pt x="46" y="139"/>
                  <a:pt x="43" y="139"/>
                </a:cubicBezTo>
                <a:cubicBezTo>
                  <a:pt x="32" y="139"/>
                  <a:pt x="32" y="139"/>
                  <a:pt x="32" y="139"/>
                </a:cubicBezTo>
                <a:cubicBezTo>
                  <a:pt x="29" y="139"/>
                  <a:pt x="26" y="136"/>
                  <a:pt x="26" y="132"/>
                </a:cubicBezTo>
                <a:close/>
                <a:moveTo>
                  <a:pt x="71" y="67"/>
                </a:moveTo>
                <a:cubicBezTo>
                  <a:pt x="67" y="67"/>
                  <a:pt x="65" y="69"/>
                  <a:pt x="65" y="73"/>
                </a:cubicBezTo>
                <a:cubicBezTo>
                  <a:pt x="65" y="132"/>
                  <a:pt x="65" y="132"/>
                  <a:pt x="65" y="132"/>
                </a:cubicBezTo>
                <a:cubicBezTo>
                  <a:pt x="65" y="136"/>
                  <a:pt x="67" y="139"/>
                  <a:pt x="71" y="139"/>
                </a:cubicBezTo>
                <a:cubicBezTo>
                  <a:pt x="82" y="139"/>
                  <a:pt x="82" y="139"/>
                  <a:pt x="82" y="139"/>
                </a:cubicBezTo>
                <a:cubicBezTo>
                  <a:pt x="85" y="139"/>
                  <a:pt x="88" y="136"/>
                  <a:pt x="88" y="132"/>
                </a:cubicBezTo>
                <a:cubicBezTo>
                  <a:pt x="88" y="73"/>
                  <a:pt x="88" y="73"/>
                  <a:pt x="88" y="73"/>
                </a:cubicBezTo>
                <a:cubicBezTo>
                  <a:pt x="88" y="69"/>
                  <a:pt x="85" y="67"/>
                  <a:pt x="82" y="67"/>
                </a:cubicBezTo>
                <a:lnTo>
                  <a:pt x="71" y="67"/>
                </a:lnTo>
                <a:close/>
                <a:moveTo>
                  <a:pt x="110" y="53"/>
                </a:moveTo>
                <a:cubicBezTo>
                  <a:pt x="106" y="53"/>
                  <a:pt x="103" y="56"/>
                  <a:pt x="103" y="60"/>
                </a:cubicBezTo>
                <a:cubicBezTo>
                  <a:pt x="103" y="132"/>
                  <a:pt x="103" y="132"/>
                  <a:pt x="103" y="132"/>
                </a:cubicBezTo>
                <a:cubicBezTo>
                  <a:pt x="103" y="136"/>
                  <a:pt x="106" y="139"/>
                  <a:pt x="110" y="139"/>
                </a:cubicBezTo>
                <a:cubicBezTo>
                  <a:pt x="120" y="139"/>
                  <a:pt x="120" y="139"/>
                  <a:pt x="120" y="139"/>
                </a:cubicBezTo>
                <a:cubicBezTo>
                  <a:pt x="124" y="139"/>
                  <a:pt x="127" y="136"/>
                  <a:pt x="127" y="132"/>
                </a:cubicBezTo>
                <a:cubicBezTo>
                  <a:pt x="127" y="60"/>
                  <a:pt x="127" y="60"/>
                  <a:pt x="127" y="60"/>
                </a:cubicBezTo>
                <a:cubicBezTo>
                  <a:pt x="127" y="56"/>
                  <a:pt x="124" y="53"/>
                  <a:pt x="120" y="53"/>
                </a:cubicBezTo>
                <a:lnTo>
                  <a:pt x="110" y="53"/>
                </a:lnTo>
                <a:close/>
                <a:moveTo>
                  <a:pt x="148" y="40"/>
                </a:moveTo>
                <a:cubicBezTo>
                  <a:pt x="145" y="40"/>
                  <a:pt x="142" y="42"/>
                  <a:pt x="142" y="46"/>
                </a:cubicBezTo>
                <a:cubicBezTo>
                  <a:pt x="142" y="132"/>
                  <a:pt x="142" y="132"/>
                  <a:pt x="142" y="132"/>
                </a:cubicBezTo>
                <a:cubicBezTo>
                  <a:pt x="142" y="136"/>
                  <a:pt x="145" y="139"/>
                  <a:pt x="148" y="139"/>
                </a:cubicBezTo>
                <a:cubicBezTo>
                  <a:pt x="159" y="139"/>
                  <a:pt x="159" y="139"/>
                  <a:pt x="159" y="139"/>
                </a:cubicBezTo>
                <a:cubicBezTo>
                  <a:pt x="163" y="139"/>
                  <a:pt x="165" y="136"/>
                  <a:pt x="165" y="132"/>
                </a:cubicBezTo>
                <a:cubicBezTo>
                  <a:pt x="165" y="46"/>
                  <a:pt x="165" y="46"/>
                  <a:pt x="165" y="46"/>
                </a:cubicBezTo>
                <a:cubicBezTo>
                  <a:pt x="165" y="42"/>
                  <a:pt x="163" y="40"/>
                  <a:pt x="159" y="40"/>
                </a:cubicBezTo>
                <a:lnTo>
                  <a:pt x="148" y="40"/>
                </a:lnTo>
                <a:close/>
                <a:moveTo>
                  <a:pt x="29" y="65"/>
                </a:moveTo>
                <a:cubicBezTo>
                  <a:pt x="70" y="58"/>
                  <a:pt x="109" y="43"/>
                  <a:pt x="144" y="22"/>
                </a:cubicBezTo>
                <a:cubicBezTo>
                  <a:pt x="147" y="28"/>
                  <a:pt x="147" y="28"/>
                  <a:pt x="147" y="28"/>
                </a:cubicBezTo>
                <a:cubicBezTo>
                  <a:pt x="159" y="9"/>
                  <a:pt x="159" y="9"/>
                  <a:pt x="159" y="9"/>
                </a:cubicBezTo>
                <a:cubicBezTo>
                  <a:pt x="136" y="8"/>
                  <a:pt x="136" y="8"/>
                  <a:pt x="136" y="8"/>
                </a:cubicBezTo>
                <a:cubicBezTo>
                  <a:pt x="140" y="14"/>
                  <a:pt x="140" y="14"/>
                  <a:pt x="140" y="14"/>
                </a:cubicBezTo>
                <a:cubicBezTo>
                  <a:pt x="106" y="35"/>
                  <a:pt x="68" y="49"/>
                  <a:pt x="27" y="57"/>
                </a:cubicBezTo>
                <a:lnTo>
                  <a:pt x="29" y="65"/>
                </a:lnTo>
                <a:close/>
                <a:moveTo>
                  <a:pt x="193" y="151"/>
                </a:moveTo>
                <a:cubicBezTo>
                  <a:pt x="174" y="140"/>
                  <a:pt x="174" y="140"/>
                  <a:pt x="174" y="140"/>
                </a:cubicBezTo>
                <a:cubicBezTo>
                  <a:pt x="174" y="147"/>
                  <a:pt x="174" y="147"/>
                  <a:pt x="174" y="147"/>
                </a:cubicBezTo>
                <a:cubicBezTo>
                  <a:pt x="16" y="147"/>
                  <a:pt x="16" y="147"/>
                  <a:pt x="16" y="147"/>
                </a:cubicBezTo>
                <a:cubicBezTo>
                  <a:pt x="16" y="20"/>
                  <a:pt x="16" y="20"/>
                  <a:pt x="16" y="20"/>
                </a:cubicBezTo>
                <a:cubicBezTo>
                  <a:pt x="23" y="20"/>
                  <a:pt x="23" y="20"/>
                  <a:pt x="23" y="20"/>
                </a:cubicBezTo>
                <a:cubicBezTo>
                  <a:pt x="11" y="0"/>
                  <a:pt x="11" y="0"/>
                  <a:pt x="11" y="0"/>
                </a:cubicBezTo>
                <a:cubicBezTo>
                  <a:pt x="0" y="20"/>
                  <a:pt x="0" y="20"/>
                  <a:pt x="0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147"/>
                  <a:pt x="7" y="147"/>
                  <a:pt x="7" y="147"/>
                </a:cubicBezTo>
                <a:cubicBezTo>
                  <a:pt x="7" y="151"/>
                  <a:pt x="7" y="151"/>
                  <a:pt x="7" y="151"/>
                </a:cubicBezTo>
                <a:cubicBezTo>
                  <a:pt x="7" y="155"/>
                  <a:pt x="7" y="155"/>
                  <a:pt x="7" y="155"/>
                </a:cubicBezTo>
                <a:cubicBezTo>
                  <a:pt x="174" y="155"/>
                  <a:pt x="174" y="155"/>
                  <a:pt x="174" y="155"/>
                </a:cubicBezTo>
                <a:cubicBezTo>
                  <a:pt x="174" y="162"/>
                  <a:pt x="174" y="162"/>
                  <a:pt x="174" y="162"/>
                </a:cubicBezTo>
                <a:lnTo>
                  <a:pt x="193" y="151"/>
                </a:lnTo>
                <a:close/>
              </a:path>
            </a:pathLst>
          </a:custGeom>
          <a:solidFill>
            <a:srgbClr val="FF912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564;p26">
            <a:extLst>
              <a:ext uri="{FF2B5EF4-FFF2-40B4-BE49-F238E27FC236}">
                <a16:creationId xmlns:a16="http://schemas.microsoft.com/office/drawing/2014/main" id="{2B2D2EA4-7819-90AF-5936-8C4D0D0549DD}"/>
              </a:ext>
            </a:extLst>
          </p:cNvPr>
          <p:cNvSpPr/>
          <p:nvPr/>
        </p:nvSpPr>
        <p:spPr>
          <a:xfrm>
            <a:off x="4785823" y="1883327"/>
            <a:ext cx="1196975" cy="627062"/>
          </a:xfrm>
          <a:custGeom>
            <a:avLst/>
            <a:gdLst/>
            <a:ahLst/>
            <a:cxnLst/>
            <a:rect l="l" t="t" r="r" b="b"/>
            <a:pathLst>
              <a:path w="285" h="149" extrusionOk="0">
                <a:moveTo>
                  <a:pt x="206" y="141"/>
                </a:moveTo>
                <a:cubicBezTo>
                  <a:pt x="202" y="142"/>
                  <a:pt x="197" y="144"/>
                  <a:pt x="193" y="145"/>
                </a:cubicBezTo>
                <a:cubicBezTo>
                  <a:pt x="179" y="148"/>
                  <a:pt x="164" y="149"/>
                  <a:pt x="146" y="149"/>
                </a:cubicBezTo>
                <a:cubicBezTo>
                  <a:pt x="128" y="149"/>
                  <a:pt x="113" y="148"/>
                  <a:pt x="99" y="145"/>
                </a:cubicBezTo>
                <a:cubicBezTo>
                  <a:pt x="95" y="144"/>
                  <a:pt x="90" y="142"/>
                  <a:pt x="86" y="141"/>
                </a:cubicBezTo>
                <a:cubicBezTo>
                  <a:pt x="74" y="135"/>
                  <a:pt x="74" y="125"/>
                  <a:pt x="81" y="118"/>
                </a:cubicBezTo>
                <a:cubicBezTo>
                  <a:pt x="88" y="110"/>
                  <a:pt x="98" y="105"/>
                  <a:pt x="107" y="100"/>
                </a:cubicBezTo>
                <a:cubicBezTo>
                  <a:pt x="112" y="98"/>
                  <a:pt x="116" y="97"/>
                  <a:pt x="120" y="95"/>
                </a:cubicBezTo>
                <a:cubicBezTo>
                  <a:pt x="129" y="92"/>
                  <a:pt x="131" y="83"/>
                  <a:pt x="125" y="77"/>
                </a:cubicBezTo>
                <a:cubicBezTo>
                  <a:pt x="112" y="65"/>
                  <a:pt x="108" y="50"/>
                  <a:pt x="108" y="33"/>
                </a:cubicBezTo>
                <a:cubicBezTo>
                  <a:pt x="109" y="15"/>
                  <a:pt x="119" y="6"/>
                  <a:pt x="136" y="2"/>
                </a:cubicBezTo>
                <a:cubicBezTo>
                  <a:pt x="139" y="1"/>
                  <a:pt x="143" y="0"/>
                  <a:pt x="146" y="0"/>
                </a:cubicBezTo>
                <a:cubicBezTo>
                  <a:pt x="149" y="0"/>
                  <a:pt x="153" y="1"/>
                  <a:pt x="156" y="2"/>
                </a:cubicBezTo>
                <a:cubicBezTo>
                  <a:pt x="173" y="6"/>
                  <a:pt x="183" y="15"/>
                  <a:pt x="184" y="33"/>
                </a:cubicBezTo>
                <a:cubicBezTo>
                  <a:pt x="184" y="50"/>
                  <a:pt x="180" y="65"/>
                  <a:pt x="167" y="77"/>
                </a:cubicBezTo>
                <a:cubicBezTo>
                  <a:pt x="161" y="83"/>
                  <a:pt x="163" y="92"/>
                  <a:pt x="172" y="95"/>
                </a:cubicBezTo>
                <a:cubicBezTo>
                  <a:pt x="176" y="97"/>
                  <a:pt x="181" y="98"/>
                  <a:pt x="185" y="100"/>
                </a:cubicBezTo>
                <a:cubicBezTo>
                  <a:pt x="195" y="105"/>
                  <a:pt x="204" y="110"/>
                  <a:pt x="211" y="118"/>
                </a:cubicBezTo>
                <a:cubicBezTo>
                  <a:pt x="216" y="122"/>
                  <a:pt x="218" y="135"/>
                  <a:pt x="206" y="141"/>
                </a:cubicBezTo>
                <a:close/>
                <a:moveTo>
                  <a:pt x="281" y="127"/>
                </a:moveTo>
                <a:cubicBezTo>
                  <a:pt x="275" y="122"/>
                  <a:pt x="269" y="118"/>
                  <a:pt x="262" y="115"/>
                </a:cubicBezTo>
                <a:cubicBezTo>
                  <a:pt x="259" y="114"/>
                  <a:pt x="256" y="113"/>
                  <a:pt x="253" y="112"/>
                </a:cubicBezTo>
                <a:cubicBezTo>
                  <a:pt x="247" y="109"/>
                  <a:pt x="246" y="103"/>
                  <a:pt x="250" y="99"/>
                </a:cubicBezTo>
                <a:cubicBezTo>
                  <a:pt x="259" y="91"/>
                  <a:pt x="262" y="80"/>
                  <a:pt x="261" y="68"/>
                </a:cubicBezTo>
                <a:cubicBezTo>
                  <a:pt x="261" y="56"/>
                  <a:pt x="254" y="49"/>
                  <a:pt x="242" y="47"/>
                </a:cubicBezTo>
                <a:cubicBezTo>
                  <a:pt x="240" y="46"/>
                  <a:pt x="238" y="46"/>
                  <a:pt x="235" y="46"/>
                </a:cubicBezTo>
                <a:cubicBezTo>
                  <a:pt x="233" y="46"/>
                  <a:pt x="231" y="46"/>
                  <a:pt x="228" y="47"/>
                </a:cubicBezTo>
                <a:cubicBezTo>
                  <a:pt x="217" y="49"/>
                  <a:pt x="210" y="56"/>
                  <a:pt x="209" y="68"/>
                </a:cubicBezTo>
                <a:cubicBezTo>
                  <a:pt x="209" y="80"/>
                  <a:pt x="212" y="90"/>
                  <a:pt x="221" y="99"/>
                </a:cubicBezTo>
                <a:cubicBezTo>
                  <a:pt x="225" y="103"/>
                  <a:pt x="223" y="109"/>
                  <a:pt x="218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8" y="113"/>
                  <a:pt x="219" y="113"/>
                  <a:pt x="219" y="114"/>
                </a:cubicBezTo>
                <a:cubicBezTo>
                  <a:pt x="223" y="118"/>
                  <a:pt x="225" y="125"/>
                  <a:pt x="224" y="131"/>
                </a:cubicBezTo>
                <a:cubicBezTo>
                  <a:pt x="223" y="137"/>
                  <a:pt x="219" y="142"/>
                  <a:pt x="212" y="145"/>
                </a:cubicBezTo>
                <a:cubicBezTo>
                  <a:pt x="211" y="146"/>
                  <a:pt x="209" y="147"/>
                  <a:pt x="207" y="147"/>
                </a:cubicBezTo>
                <a:cubicBezTo>
                  <a:pt x="216" y="149"/>
                  <a:pt x="225" y="149"/>
                  <a:pt x="235" y="149"/>
                </a:cubicBezTo>
                <a:cubicBezTo>
                  <a:pt x="248" y="149"/>
                  <a:pt x="258" y="149"/>
                  <a:pt x="268" y="146"/>
                </a:cubicBezTo>
                <a:cubicBezTo>
                  <a:pt x="271" y="145"/>
                  <a:pt x="274" y="145"/>
                  <a:pt x="277" y="143"/>
                </a:cubicBezTo>
                <a:cubicBezTo>
                  <a:pt x="285" y="139"/>
                  <a:pt x="284" y="131"/>
                  <a:pt x="281" y="127"/>
                </a:cubicBezTo>
                <a:close/>
                <a:moveTo>
                  <a:pt x="67" y="130"/>
                </a:moveTo>
                <a:cubicBezTo>
                  <a:pt x="66" y="125"/>
                  <a:pt x="68" y="119"/>
                  <a:pt x="73" y="114"/>
                </a:cubicBezTo>
                <a:cubicBezTo>
                  <a:pt x="75" y="112"/>
                  <a:pt x="77" y="111"/>
                  <a:pt x="79" y="109"/>
                </a:cubicBezTo>
                <a:cubicBezTo>
                  <a:pt x="77" y="108"/>
                  <a:pt x="76" y="108"/>
                  <a:pt x="75" y="107"/>
                </a:cubicBezTo>
                <a:cubicBezTo>
                  <a:pt x="69" y="105"/>
                  <a:pt x="67" y="98"/>
                  <a:pt x="72" y="94"/>
                </a:cubicBezTo>
                <a:cubicBezTo>
                  <a:pt x="81" y="84"/>
                  <a:pt x="85" y="73"/>
                  <a:pt x="84" y="60"/>
                </a:cubicBezTo>
                <a:cubicBezTo>
                  <a:pt x="84" y="46"/>
                  <a:pt x="76" y="39"/>
                  <a:pt x="63" y="36"/>
                </a:cubicBezTo>
                <a:cubicBezTo>
                  <a:pt x="60" y="35"/>
                  <a:pt x="58" y="35"/>
                  <a:pt x="55" y="35"/>
                </a:cubicBezTo>
                <a:cubicBezTo>
                  <a:pt x="53" y="35"/>
                  <a:pt x="50" y="35"/>
                  <a:pt x="47" y="36"/>
                </a:cubicBezTo>
                <a:cubicBezTo>
                  <a:pt x="35" y="39"/>
                  <a:pt x="27" y="46"/>
                  <a:pt x="26" y="60"/>
                </a:cubicBezTo>
                <a:cubicBezTo>
                  <a:pt x="26" y="73"/>
                  <a:pt x="29" y="84"/>
                  <a:pt x="39" y="94"/>
                </a:cubicBezTo>
                <a:cubicBezTo>
                  <a:pt x="44" y="99"/>
                  <a:pt x="42" y="105"/>
                  <a:pt x="36" y="107"/>
                </a:cubicBezTo>
                <a:cubicBezTo>
                  <a:pt x="32" y="109"/>
                  <a:pt x="29" y="110"/>
                  <a:pt x="25" y="112"/>
                </a:cubicBezTo>
                <a:cubicBezTo>
                  <a:pt x="18" y="115"/>
                  <a:pt x="11" y="119"/>
                  <a:pt x="5" y="125"/>
                </a:cubicBezTo>
                <a:cubicBezTo>
                  <a:pt x="0" y="130"/>
                  <a:pt x="0" y="138"/>
                  <a:pt x="9" y="143"/>
                </a:cubicBezTo>
                <a:cubicBezTo>
                  <a:pt x="12" y="144"/>
                  <a:pt x="16" y="145"/>
                  <a:pt x="19" y="146"/>
                </a:cubicBezTo>
                <a:cubicBezTo>
                  <a:pt x="30" y="148"/>
                  <a:pt x="41" y="149"/>
                  <a:pt x="55" y="149"/>
                </a:cubicBezTo>
                <a:cubicBezTo>
                  <a:pt x="66" y="149"/>
                  <a:pt x="76" y="149"/>
                  <a:pt x="85" y="147"/>
                </a:cubicBezTo>
                <a:cubicBezTo>
                  <a:pt x="83" y="147"/>
                  <a:pt x="81" y="146"/>
                  <a:pt x="80" y="145"/>
                </a:cubicBezTo>
                <a:cubicBezTo>
                  <a:pt x="72" y="142"/>
                  <a:pt x="68" y="136"/>
                  <a:pt x="67" y="130"/>
                </a:cubicBezTo>
                <a:close/>
              </a:path>
            </a:pathLst>
          </a:custGeom>
          <a:solidFill>
            <a:srgbClr val="E2495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565;p26">
            <a:extLst>
              <a:ext uri="{FF2B5EF4-FFF2-40B4-BE49-F238E27FC236}">
                <a16:creationId xmlns:a16="http://schemas.microsoft.com/office/drawing/2014/main" id="{2F79DF32-84E8-DE36-6B43-4AF826CE5D68}"/>
              </a:ext>
            </a:extLst>
          </p:cNvPr>
          <p:cNvSpPr/>
          <p:nvPr/>
        </p:nvSpPr>
        <p:spPr>
          <a:xfrm>
            <a:off x="9864236" y="689527"/>
            <a:ext cx="563562" cy="828675"/>
          </a:xfrm>
          <a:custGeom>
            <a:avLst/>
            <a:gdLst/>
            <a:ahLst/>
            <a:cxnLst/>
            <a:rect l="l" t="t" r="r" b="b"/>
            <a:pathLst>
              <a:path w="134" h="197" extrusionOk="0">
                <a:moveTo>
                  <a:pt x="134" y="131"/>
                </a:moveTo>
                <a:cubicBezTo>
                  <a:pt x="134" y="111"/>
                  <a:pt x="119" y="94"/>
                  <a:pt x="87" y="87"/>
                </a:cubicBezTo>
                <a:cubicBezTo>
                  <a:pt x="84" y="86"/>
                  <a:pt x="66" y="82"/>
                  <a:pt x="63" y="81"/>
                </a:cubicBezTo>
                <a:cubicBezTo>
                  <a:pt x="39" y="74"/>
                  <a:pt x="32" y="71"/>
                  <a:pt x="32" y="64"/>
                </a:cubicBezTo>
                <a:cubicBezTo>
                  <a:pt x="32" y="57"/>
                  <a:pt x="41" y="49"/>
                  <a:pt x="65" y="49"/>
                </a:cubicBezTo>
                <a:cubicBezTo>
                  <a:pt x="83" y="49"/>
                  <a:pt x="100" y="62"/>
                  <a:pt x="100" y="62"/>
                </a:cubicBezTo>
                <a:cubicBezTo>
                  <a:pt x="107" y="67"/>
                  <a:pt x="111" y="67"/>
                  <a:pt x="117" y="61"/>
                </a:cubicBezTo>
                <a:cubicBezTo>
                  <a:pt x="117" y="61"/>
                  <a:pt x="124" y="55"/>
                  <a:pt x="124" y="49"/>
                </a:cubicBezTo>
                <a:cubicBezTo>
                  <a:pt x="124" y="40"/>
                  <a:pt x="103" y="27"/>
                  <a:pt x="81" y="23"/>
                </a:cubicBezTo>
                <a:cubicBezTo>
                  <a:pt x="81" y="7"/>
                  <a:pt x="81" y="7"/>
                  <a:pt x="81" y="7"/>
                </a:cubicBezTo>
                <a:cubicBezTo>
                  <a:pt x="81" y="3"/>
                  <a:pt x="77" y="0"/>
                  <a:pt x="72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57" y="0"/>
                  <a:pt x="53" y="3"/>
                  <a:pt x="53" y="7"/>
                </a:cubicBezTo>
                <a:cubicBezTo>
                  <a:pt x="53" y="22"/>
                  <a:pt x="53" y="22"/>
                  <a:pt x="53" y="22"/>
                </a:cubicBezTo>
                <a:cubicBezTo>
                  <a:pt x="18" y="25"/>
                  <a:pt x="0" y="44"/>
                  <a:pt x="0" y="65"/>
                </a:cubicBezTo>
                <a:cubicBezTo>
                  <a:pt x="0" y="90"/>
                  <a:pt x="23" y="100"/>
                  <a:pt x="50" y="107"/>
                </a:cubicBezTo>
                <a:cubicBezTo>
                  <a:pt x="54" y="108"/>
                  <a:pt x="75" y="113"/>
                  <a:pt x="78" y="114"/>
                </a:cubicBezTo>
                <a:cubicBezTo>
                  <a:pt x="98" y="119"/>
                  <a:pt x="102" y="126"/>
                  <a:pt x="102" y="131"/>
                </a:cubicBezTo>
                <a:cubicBezTo>
                  <a:pt x="102" y="140"/>
                  <a:pt x="93" y="147"/>
                  <a:pt x="68" y="147"/>
                </a:cubicBezTo>
                <a:cubicBezTo>
                  <a:pt x="51" y="147"/>
                  <a:pt x="27" y="133"/>
                  <a:pt x="27" y="133"/>
                </a:cubicBezTo>
                <a:cubicBezTo>
                  <a:pt x="21" y="129"/>
                  <a:pt x="14" y="130"/>
                  <a:pt x="9" y="136"/>
                </a:cubicBezTo>
                <a:cubicBezTo>
                  <a:pt x="9" y="136"/>
                  <a:pt x="5" y="141"/>
                  <a:pt x="5" y="148"/>
                </a:cubicBezTo>
                <a:cubicBezTo>
                  <a:pt x="5" y="157"/>
                  <a:pt x="29" y="169"/>
                  <a:pt x="53" y="174"/>
                </a:cubicBezTo>
                <a:cubicBezTo>
                  <a:pt x="53" y="190"/>
                  <a:pt x="53" y="190"/>
                  <a:pt x="53" y="190"/>
                </a:cubicBezTo>
                <a:cubicBezTo>
                  <a:pt x="53" y="193"/>
                  <a:pt x="57" y="197"/>
                  <a:pt x="62" y="197"/>
                </a:cubicBezTo>
                <a:cubicBezTo>
                  <a:pt x="72" y="197"/>
                  <a:pt x="72" y="197"/>
                  <a:pt x="72" y="197"/>
                </a:cubicBezTo>
                <a:cubicBezTo>
                  <a:pt x="77" y="197"/>
                  <a:pt x="81" y="193"/>
                  <a:pt x="81" y="190"/>
                </a:cubicBezTo>
                <a:cubicBezTo>
                  <a:pt x="81" y="175"/>
                  <a:pt x="81" y="175"/>
                  <a:pt x="81" y="175"/>
                </a:cubicBezTo>
                <a:cubicBezTo>
                  <a:pt x="118" y="171"/>
                  <a:pt x="134" y="152"/>
                  <a:pt x="134" y="131"/>
                </a:cubicBezTo>
                <a:close/>
              </a:path>
            </a:pathLst>
          </a:custGeom>
          <a:solidFill>
            <a:srgbClr val="FFC74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4" name="Группа 6">
            <a:extLst>
              <a:ext uri="{FF2B5EF4-FFF2-40B4-BE49-F238E27FC236}">
                <a16:creationId xmlns:a16="http://schemas.microsoft.com/office/drawing/2014/main" id="{9738DC71-B052-509E-03C3-706A5C01B9A4}"/>
              </a:ext>
            </a:extLst>
          </p:cNvPr>
          <p:cNvGrpSpPr/>
          <p:nvPr/>
        </p:nvGrpSpPr>
        <p:grpSpPr>
          <a:xfrm>
            <a:off x="4436022" y="5540927"/>
            <a:ext cx="1978025" cy="1092200"/>
            <a:chOff x="4117975" y="5527675"/>
            <a:chExt cx="1706562" cy="1092200"/>
          </a:xfrm>
        </p:grpSpPr>
        <p:sp>
          <p:nvSpPr>
            <p:cNvPr id="75" name="Google Shape;566;p26">
              <a:extLst>
                <a:ext uri="{FF2B5EF4-FFF2-40B4-BE49-F238E27FC236}">
                  <a16:creationId xmlns:a16="http://schemas.microsoft.com/office/drawing/2014/main" id="{CB7FB5B4-0AA1-1437-C9FA-7341531F7A02}"/>
                </a:ext>
              </a:extLst>
            </p:cNvPr>
            <p:cNvSpPr txBox="1"/>
            <p:nvPr/>
          </p:nvSpPr>
          <p:spPr>
            <a:xfrm>
              <a:off x="4117975" y="5527675"/>
              <a:ext cx="536575" cy="109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956"/>
                </a:buClr>
                <a:buSzPts val="7100"/>
                <a:buFont typeface="Montserrat"/>
                <a:buNone/>
                <a:tabLst/>
                <a:defRPr/>
              </a:pPr>
              <a:r>
                <a:rPr kumimoji="0" lang="en-US" sz="7100" b="0" i="0" u="none" strike="noStrike" kern="0" cap="none" spc="0" normalizeH="0" baseline="0" noProof="0" dirty="0">
                  <a:ln>
                    <a:noFill/>
                  </a:ln>
                  <a:solidFill>
                    <a:srgbClr val="E24956"/>
                  </a:solidFill>
                  <a:effectLst/>
                  <a:uLnTx/>
                  <a:uFillTx/>
                  <a:latin typeface="Montserrat"/>
                  <a:cs typeface="Arial"/>
                  <a:sym typeface="Montserrat"/>
                </a:rPr>
                <a:t>1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" name="Google Shape;570;p26">
              <a:extLst>
                <a:ext uri="{FF2B5EF4-FFF2-40B4-BE49-F238E27FC236}">
                  <a16:creationId xmlns:a16="http://schemas.microsoft.com/office/drawing/2014/main" id="{BA1AABE1-E6F6-0899-F65B-7FF5AC2338DB}"/>
                </a:ext>
              </a:extLst>
            </p:cNvPr>
            <p:cNvSpPr txBox="1"/>
            <p:nvPr/>
          </p:nvSpPr>
          <p:spPr>
            <a:xfrm>
              <a:off x="4606925" y="5672137"/>
              <a:ext cx="1217612" cy="768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Open Sans"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/>
                  <a:ea typeface="Open Sans"/>
                  <a:cs typeface="Open Sans"/>
                  <a:sym typeface="Open Sans"/>
                </a:rPr>
                <a:t>Many Interested.</a:t>
              </a:r>
              <a:endPara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7" name="Группа 7">
            <a:extLst>
              <a:ext uri="{FF2B5EF4-FFF2-40B4-BE49-F238E27FC236}">
                <a16:creationId xmlns:a16="http://schemas.microsoft.com/office/drawing/2014/main" id="{2AFD631B-26BC-A5D8-CCE0-81593D757D42}"/>
              </a:ext>
            </a:extLst>
          </p:cNvPr>
          <p:cNvGrpSpPr/>
          <p:nvPr/>
        </p:nvGrpSpPr>
        <p:grpSpPr>
          <a:xfrm>
            <a:off x="7008323" y="5523464"/>
            <a:ext cx="1704974" cy="1092200"/>
            <a:chOff x="6524625" y="5510212"/>
            <a:chExt cx="1704974" cy="1092200"/>
          </a:xfrm>
        </p:grpSpPr>
        <p:sp>
          <p:nvSpPr>
            <p:cNvPr id="78" name="Google Shape;567;p26">
              <a:extLst>
                <a:ext uri="{FF2B5EF4-FFF2-40B4-BE49-F238E27FC236}">
                  <a16:creationId xmlns:a16="http://schemas.microsoft.com/office/drawing/2014/main" id="{C78FAA4D-A623-0102-B1C3-BC3B7F2B1B4E}"/>
                </a:ext>
              </a:extLst>
            </p:cNvPr>
            <p:cNvSpPr txBox="1"/>
            <p:nvPr/>
          </p:nvSpPr>
          <p:spPr>
            <a:xfrm>
              <a:off x="6524625" y="5510212"/>
              <a:ext cx="525462" cy="109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912B"/>
                </a:buClr>
                <a:buSzPts val="7100"/>
                <a:buFont typeface="Montserrat"/>
                <a:buNone/>
                <a:tabLst/>
                <a:defRPr/>
              </a:pPr>
              <a:r>
                <a:rPr lang="en-US" sz="7100" kern="0" dirty="0">
                  <a:solidFill>
                    <a:srgbClr val="FF912B"/>
                  </a:solidFill>
                  <a:latin typeface="Montserrat"/>
                  <a:cs typeface="Arial"/>
                  <a:sym typeface="Montserrat"/>
                </a:rPr>
                <a:t>2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9" name="Google Shape;571;p26">
              <a:extLst>
                <a:ext uri="{FF2B5EF4-FFF2-40B4-BE49-F238E27FC236}">
                  <a16:creationId xmlns:a16="http://schemas.microsoft.com/office/drawing/2014/main" id="{E2CEF7F2-5687-0AA3-80B9-FF0F8EC6D588}"/>
                </a:ext>
              </a:extLst>
            </p:cNvPr>
            <p:cNvSpPr txBox="1"/>
            <p:nvPr/>
          </p:nvSpPr>
          <p:spPr>
            <a:xfrm>
              <a:off x="7011987" y="5661025"/>
              <a:ext cx="1217612" cy="768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Open Sans"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/>
                  <a:ea typeface="Open Sans"/>
                  <a:cs typeface="Open Sans"/>
                  <a:sym typeface="Open Sans"/>
                </a:rPr>
                <a:t>Growing</a:t>
              </a:r>
              <a:endPara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0" name="Группа 8">
            <a:extLst>
              <a:ext uri="{FF2B5EF4-FFF2-40B4-BE49-F238E27FC236}">
                <a16:creationId xmlns:a16="http://schemas.microsoft.com/office/drawing/2014/main" id="{75B20DB3-210F-8E71-AC0E-40C7074C1CA4}"/>
              </a:ext>
            </a:extLst>
          </p:cNvPr>
          <p:cNvGrpSpPr/>
          <p:nvPr/>
        </p:nvGrpSpPr>
        <p:grpSpPr>
          <a:xfrm>
            <a:off x="9391160" y="5540927"/>
            <a:ext cx="1716087" cy="1092200"/>
            <a:chOff x="8907462" y="5527675"/>
            <a:chExt cx="1716087" cy="1092200"/>
          </a:xfrm>
        </p:grpSpPr>
        <p:sp>
          <p:nvSpPr>
            <p:cNvPr id="81" name="Google Shape;568;p26">
              <a:extLst>
                <a:ext uri="{FF2B5EF4-FFF2-40B4-BE49-F238E27FC236}">
                  <a16:creationId xmlns:a16="http://schemas.microsoft.com/office/drawing/2014/main" id="{0F712561-0CC8-1B93-8AD4-CE6A49A98EFB}"/>
                </a:ext>
              </a:extLst>
            </p:cNvPr>
            <p:cNvSpPr txBox="1"/>
            <p:nvPr/>
          </p:nvSpPr>
          <p:spPr>
            <a:xfrm>
              <a:off x="8907462" y="5527675"/>
              <a:ext cx="520700" cy="109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C74F"/>
                </a:buClr>
                <a:buSzPts val="7100"/>
                <a:buFont typeface="Montserrat"/>
                <a:buNone/>
                <a:tabLst/>
                <a:defRPr/>
              </a:pPr>
              <a:r>
                <a:rPr lang="en-US" sz="7100" kern="0" dirty="0">
                  <a:solidFill>
                    <a:srgbClr val="FFC74F"/>
                  </a:solidFill>
                  <a:latin typeface="Montserrat"/>
                  <a:cs typeface="Arial"/>
                  <a:sym typeface="Montserrat"/>
                </a:rPr>
                <a:t>3</a:t>
              </a: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2" name="Google Shape;572;p26">
              <a:extLst>
                <a:ext uri="{FF2B5EF4-FFF2-40B4-BE49-F238E27FC236}">
                  <a16:creationId xmlns:a16="http://schemas.microsoft.com/office/drawing/2014/main" id="{1E761B6F-5A61-FE37-9CE7-7452727400C6}"/>
                </a:ext>
              </a:extLst>
            </p:cNvPr>
            <p:cNvSpPr txBox="1"/>
            <p:nvPr/>
          </p:nvSpPr>
          <p:spPr>
            <a:xfrm>
              <a:off x="9405937" y="5661025"/>
              <a:ext cx="1217612" cy="768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Open Sans"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/>
                  <a:ea typeface="Open Sans"/>
                  <a:cs typeface="Open Sans"/>
                  <a:sym typeface="Open Sans"/>
                </a:rPr>
                <a:t>Huge Revenue</a:t>
              </a:r>
              <a:endPara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421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75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75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75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75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950"/>
                                </p:stCondLst>
                                <p:childTnLst>
                                  <p:par>
                                    <p:cTn id="18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0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1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4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5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1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3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4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7" dur="75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8" dur="75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1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2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8" grpId="0" animBg="1"/>
          <p:bldP spid="69" grpId="0" animBg="1"/>
          <p:bldP spid="7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950"/>
                                </p:stCondLst>
                                <p:childTnLst>
                                  <p:par>
                                    <p:cTn id="1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1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8" grpId="0" animBg="1"/>
          <p:bldP spid="69" grpId="0" animBg="1"/>
          <p:bldP spid="70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0E8F9D8-9451-F98C-FF88-82A8309C4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1" y="273533"/>
            <a:ext cx="11550868" cy="6310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507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1722665"/>
            <a:ext cx="11691257" cy="1325563"/>
          </a:xfrm>
        </p:spPr>
        <p:txBody>
          <a:bodyPr>
            <a:normAutofit/>
          </a:bodyPr>
          <a:lstStyle/>
          <a:p>
            <a:pPr algn="ctr"/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What is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B5919A8-D79E-57B0-9561-2B1821E5F604}"/>
              </a:ext>
            </a:extLst>
          </p:cNvPr>
          <p:cNvSpPr txBox="1">
            <a:spLocks/>
          </p:cNvSpPr>
          <p:nvPr/>
        </p:nvSpPr>
        <p:spPr>
          <a:xfrm>
            <a:off x="166006" y="2792188"/>
            <a:ext cx="116912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SG" sz="96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an </a:t>
            </a:r>
            <a:r>
              <a:rPr lang="en-SG" sz="9600" dirty="0">
                <a:solidFill>
                  <a:srgbClr val="FFC000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N</a:t>
            </a:r>
            <a:r>
              <a:rPr lang="en-SG" sz="9600" dirty="0">
                <a:solidFill>
                  <a:srgbClr val="00B0F0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F</a:t>
            </a:r>
            <a:r>
              <a:rPr lang="en-SG" sz="9600" dirty="0">
                <a:solidFill>
                  <a:srgbClr val="FF0000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T</a:t>
            </a:r>
            <a:r>
              <a:rPr lang="en-SG" sz="96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05751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3866922"/>
            <a:ext cx="11691257" cy="2163535"/>
          </a:xfrm>
        </p:spPr>
        <p:txBody>
          <a:bodyPr>
            <a:normAutofit/>
          </a:bodyPr>
          <a:lstStyle/>
          <a:p>
            <a:pPr algn="ctr"/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A </a:t>
            </a:r>
            <a:r>
              <a:rPr lang="en-SG" sz="5400" dirty="0">
                <a:solidFill>
                  <a:srgbClr val="FFFF00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Unique</a:t>
            </a: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 Digital </a:t>
            </a:r>
            <a:r>
              <a:rPr lang="en-SG" sz="5400" dirty="0">
                <a:solidFill>
                  <a:srgbClr val="00B0F0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Content</a:t>
            </a: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 </a:t>
            </a:r>
            <a:b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</a:b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associated with a </a:t>
            </a:r>
            <a:r>
              <a:rPr lang="en-SG" sz="5400" dirty="0">
                <a:solidFill>
                  <a:srgbClr val="FFFF00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Blockchain</a:t>
            </a: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B5919A8-D79E-57B0-9561-2B1821E5F604}"/>
              </a:ext>
            </a:extLst>
          </p:cNvPr>
          <p:cNvSpPr txBox="1">
            <a:spLocks/>
          </p:cNvSpPr>
          <p:nvPr/>
        </p:nvSpPr>
        <p:spPr>
          <a:xfrm>
            <a:off x="68035" y="1347108"/>
            <a:ext cx="11691257" cy="16439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SG" sz="9600" dirty="0">
                <a:solidFill>
                  <a:srgbClr val="FFC000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N</a:t>
            </a:r>
            <a:r>
              <a:rPr lang="en-SG" sz="9600" dirty="0">
                <a:solidFill>
                  <a:srgbClr val="00B0F0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F</a:t>
            </a:r>
            <a:r>
              <a:rPr lang="en-SG" sz="9600" dirty="0">
                <a:solidFill>
                  <a:srgbClr val="FF0000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T</a:t>
            </a:r>
            <a:endParaRPr lang="en-SG" sz="9600" dirty="0">
              <a:solidFill>
                <a:schemeClr val="bg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SG" sz="96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Non Fungible Token</a:t>
            </a:r>
          </a:p>
        </p:txBody>
      </p:sp>
    </p:spTree>
    <p:extLst>
      <p:ext uri="{BB962C8B-B14F-4D97-AF65-F5344CB8AC3E}">
        <p14:creationId xmlns:p14="http://schemas.microsoft.com/office/powerpoint/2010/main" val="3765365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2579914"/>
            <a:ext cx="11691257" cy="2163535"/>
          </a:xfrm>
        </p:spPr>
        <p:txBody>
          <a:bodyPr>
            <a:normAutofit/>
          </a:bodyPr>
          <a:lstStyle/>
          <a:p>
            <a:pPr algn="ctr"/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A Dedicated </a:t>
            </a:r>
            <a:r>
              <a:rPr lang="en-SG" sz="5400" dirty="0">
                <a:solidFill>
                  <a:srgbClr val="00B0F0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Platform</a:t>
            </a: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 for </a:t>
            </a:r>
            <a:b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</a:br>
            <a:r>
              <a:rPr lang="en-SG" sz="5400" dirty="0">
                <a:solidFill>
                  <a:srgbClr val="FFFF00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Holding</a:t>
            </a: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 &amp; </a:t>
            </a:r>
            <a:r>
              <a:rPr lang="en-SG" sz="5400" dirty="0">
                <a:solidFill>
                  <a:srgbClr val="FFFF00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Trading</a:t>
            </a: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 NFTs.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B5919A8-D79E-57B0-9561-2B1821E5F604}"/>
              </a:ext>
            </a:extLst>
          </p:cNvPr>
          <p:cNvSpPr txBox="1">
            <a:spLocks/>
          </p:cNvSpPr>
          <p:nvPr/>
        </p:nvSpPr>
        <p:spPr>
          <a:xfrm>
            <a:off x="68035" y="1665516"/>
            <a:ext cx="116912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SG" sz="9600" dirty="0">
                <a:solidFill>
                  <a:srgbClr val="FFC000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N</a:t>
            </a:r>
            <a:r>
              <a:rPr lang="en-SG" sz="9600" dirty="0">
                <a:solidFill>
                  <a:srgbClr val="00B0F0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F</a:t>
            </a:r>
            <a:r>
              <a:rPr lang="en-SG" sz="9600" dirty="0">
                <a:solidFill>
                  <a:srgbClr val="FF0000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T</a:t>
            </a:r>
            <a:r>
              <a:rPr lang="en-SG" sz="96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 Marketplace</a:t>
            </a:r>
          </a:p>
        </p:txBody>
      </p:sp>
    </p:spTree>
    <p:extLst>
      <p:ext uri="{BB962C8B-B14F-4D97-AF65-F5344CB8AC3E}">
        <p14:creationId xmlns:p14="http://schemas.microsoft.com/office/powerpoint/2010/main" val="389256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>
            <a:extLst>
              <a:ext uri="{FF2B5EF4-FFF2-40B4-BE49-F238E27FC236}">
                <a16:creationId xmlns:a16="http://schemas.microsoft.com/office/drawing/2014/main" id="{E389E93C-4ACC-856B-6EB0-77607A3B4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S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 NFT Marketplaces</a:t>
            </a:r>
          </a:p>
        </p:txBody>
      </p:sp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8BBEBB9-4427-54CC-B4F4-F2B84841E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41" y="1222421"/>
            <a:ext cx="5549859" cy="12699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3CB651-D51D-5507-6522-1972B9641E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5277" y="2949738"/>
            <a:ext cx="4843771" cy="14949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0CF6A7-D197-2907-A250-0377DF074F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4818" y="4691639"/>
            <a:ext cx="6261422" cy="201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127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2359478"/>
            <a:ext cx="11691257" cy="1325563"/>
          </a:xfrm>
        </p:spPr>
        <p:txBody>
          <a:bodyPr>
            <a:normAutofit/>
          </a:bodyPr>
          <a:lstStyle/>
          <a:p>
            <a:pPr algn="ctr"/>
            <a:r>
              <a:rPr lang="en-SG" sz="72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Technology Stacks</a:t>
            </a:r>
          </a:p>
        </p:txBody>
      </p:sp>
    </p:spTree>
    <p:extLst>
      <p:ext uri="{BB962C8B-B14F-4D97-AF65-F5344CB8AC3E}">
        <p14:creationId xmlns:p14="http://schemas.microsoft.com/office/powerpoint/2010/main" val="1149158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93675E2-3329-F84A-7334-959AD25A6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00"/>
            <a:ext cx="12206544" cy="5167993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EC49D05-6D7F-447D-B20B-4EE1DFE93872}"/>
              </a:ext>
            </a:extLst>
          </p:cNvPr>
          <p:cNvSpPr/>
          <p:nvPr/>
        </p:nvSpPr>
        <p:spPr>
          <a:xfrm>
            <a:off x="449036" y="1763484"/>
            <a:ext cx="1477736" cy="106952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520CF94-28A4-E437-FF37-2B8095087031}"/>
              </a:ext>
            </a:extLst>
          </p:cNvPr>
          <p:cNvSpPr/>
          <p:nvPr/>
        </p:nvSpPr>
        <p:spPr>
          <a:xfrm>
            <a:off x="204107" y="4291693"/>
            <a:ext cx="1338943" cy="106952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E4684A0-8500-BF5C-B5C8-EE49CF1A5EE0}"/>
              </a:ext>
            </a:extLst>
          </p:cNvPr>
          <p:cNvSpPr/>
          <p:nvPr/>
        </p:nvSpPr>
        <p:spPr>
          <a:xfrm>
            <a:off x="7010400" y="1755324"/>
            <a:ext cx="1722665" cy="106952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2680DA9-4B83-B006-5A30-BAB2ED7DBA1D}"/>
              </a:ext>
            </a:extLst>
          </p:cNvPr>
          <p:cNvSpPr/>
          <p:nvPr/>
        </p:nvSpPr>
        <p:spPr>
          <a:xfrm>
            <a:off x="6923314" y="4316185"/>
            <a:ext cx="1524001" cy="106952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53961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2359478"/>
            <a:ext cx="11691257" cy="1325563"/>
          </a:xfrm>
        </p:spPr>
        <p:txBody>
          <a:bodyPr>
            <a:normAutofit/>
          </a:bodyPr>
          <a:lstStyle/>
          <a:p>
            <a:pPr algn="ctr"/>
            <a:r>
              <a:rPr lang="en-SG" sz="72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How to does it Work?</a:t>
            </a:r>
          </a:p>
        </p:txBody>
      </p:sp>
    </p:spTree>
    <p:extLst>
      <p:ext uri="{BB962C8B-B14F-4D97-AF65-F5344CB8AC3E}">
        <p14:creationId xmlns:p14="http://schemas.microsoft.com/office/powerpoint/2010/main" val="599903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18D78-CBD8-DBB1-3D52-1A9927252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450" y="351063"/>
            <a:ext cx="9144000" cy="1277327"/>
          </a:xfrm>
        </p:spPr>
        <p:txBody>
          <a:bodyPr>
            <a:normAutofit/>
          </a:bodyPr>
          <a:lstStyle/>
          <a:p>
            <a:pPr algn="l"/>
            <a:r>
              <a:rPr lang="en-SG" sz="7200" dirty="0">
                <a:latin typeface="Arial Narrow" panose="020B0606020202030204" pitchFamily="34" charset="0"/>
              </a:rPr>
              <a:t>Team Members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50775-ABB0-4767-BD3C-99F64C2B9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997695"/>
            <a:ext cx="9144000" cy="4174504"/>
          </a:xfrm>
        </p:spPr>
        <p:txBody>
          <a:bodyPr>
            <a:normAutofit/>
          </a:bodyPr>
          <a:lstStyle/>
          <a:p>
            <a:pPr marL="742950" indent="-742950" algn="l">
              <a:buFont typeface="+mj-lt"/>
              <a:buAutoNum type="arabicPeriod"/>
            </a:pPr>
            <a:r>
              <a:rPr lang="en-SG" sz="3600" dirty="0" err="1">
                <a:latin typeface="Arial" panose="020B0604020202020204" pitchFamily="34" charset="0"/>
                <a:cs typeface="Arial" panose="020B0604020202020204" pitchFamily="34" charset="0"/>
              </a:rPr>
              <a:t>Lauw</a:t>
            </a:r>
            <a:r>
              <a:rPr lang="en-SG" sz="3600" dirty="0">
                <a:latin typeface="Arial" panose="020B0604020202020204" pitchFamily="34" charset="0"/>
                <a:cs typeface="Arial" panose="020B0604020202020204" pitchFamily="34" charset="0"/>
              </a:rPr>
              <a:t> Anthony Tenggara</a:t>
            </a:r>
          </a:p>
          <a:p>
            <a:pPr marL="742950" indent="-742950" algn="l">
              <a:buFont typeface="+mj-lt"/>
              <a:buAutoNum type="arabicPeriod"/>
            </a:pPr>
            <a:r>
              <a:rPr lang="en-SG" sz="3600" dirty="0">
                <a:latin typeface="Arial" panose="020B0604020202020204" pitchFamily="34" charset="0"/>
                <a:cs typeface="Arial" panose="020B0604020202020204" pitchFamily="34" charset="0"/>
              </a:rPr>
              <a:t>Teo Mei Li</a:t>
            </a:r>
          </a:p>
          <a:p>
            <a:pPr marL="742950" indent="-742950" algn="l">
              <a:buFont typeface="+mj-lt"/>
              <a:buAutoNum type="arabicPeriod"/>
            </a:pPr>
            <a:r>
              <a:rPr lang="en-SG" sz="3600" dirty="0">
                <a:latin typeface="Arial" panose="020B0604020202020204" pitchFamily="34" charset="0"/>
                <a:cs typeface="Arial" panose="020B0604020202020204" pitchFamily="34" charset="0"/>
              </a:rPr>
              <a:t>Lee Jia </a:t>
            </a:r>
            <a:r>
              <a:rPr lang="en-SG" sz="3600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endParaRPr lang="en-SG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indent="-742950" algn="l">
              <a:buFont typeface="+mj-lt"/>
              <a:buAutoNum type="arabicPeriod"/>
            </a:pPr>
            <a:r>
              <a:rPr lang="en-SG" sz="3600" dirty="0">
                <a:latin typeface="Arial" panose="020B0604020202020204" pitchFamily="34" charset="0"/>
                <a:cs typeface="Arial" panose="020B0604020202020204" pitchFamily="34" charset="0"/>
              </a:rPr>
              <a:t>Tate Andrea Aung</a:t>
            </a:r>
          </a:p>
          <a:p>
            <a:pPr marL="742950" indent="-742950" algn="l">
              <a:buFont typeface="+mj-lt"/>
              <a:buAutoNum type="arabicPeriod"/>
            </a:pPr>
            <a:r>
              <a:rPr lang="en-SG" sz="3600" dirty="0">
                <a:latin typeface="Arial" panose="020B0604020202020204" pitchFamily="34" charset="0"/>
                <a:cs typeface="Arial" panose="020B0604020202020204" pitchFamily="34" charset="0"/>
              </a:rPr>
              <a:t>Liu </a:t>
            </a:r>
            <a:r>
              <a:rPr lang="en-SG" sz="3600" dirty="0" err="1">
                <a:latin typeface="Arial" panose="020B0604020202020204" pitchFamily="34" charset="0"/>
                <a:cs typeface="Arial" panose="020B0604020202020204" pitchFamily="34" charset="0"/>
              </a:rPr>
              <a:t>BaiWei</a:t>
            </a:r>
            <a:endParaRPr lang="en-SG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indent="-742950" algn="l">
              <a:buFont typeface="+mj-lt"/>
              <a:buAutoNum type="arabicPeriod"/>
            </a:pPr>
            <a:r>
              <a:rPr lang="en-SG" sz="3600" dirty="0">
                <a:latin typeface="Arial" panose="020B0604020202020204" pitchFamily="34" charset="0"/>
                <a:cs typeface="Arial" panose="020B0604020202020204" pitchFamily="34" charset="0"/>
              </a:rPr>
              <a:t>Low Peng Hu</a:t>
            </a:r>
          </a:p>
        </p:txBody>
      </p:sp>
    </p:spTree>
    <p:extLst>
      <p:ext uri="{BB962C8B-B14F-4D97-AF65-F5344CB8AC3E}">
        <p14:creationId xmlns:p14="http://schemas.microsoft.com/office/powerpoint/2010/main" val="363430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9F3D59A8-7011-5E11-DB9F-8ACC1DF31405}"/>
              </a:ext>
            </a:extLst>
          </p:cNvPr>
          <p:cNvSpPr/>
          <p:nvPr/>
        </p:nvSpPr>
        <p:spPr>
          <a:xfrm>
            <a:off x="4171947" y="1705125"/>
            <a:ext cx="3831272" cy="2911575"/>
          </a:xfrm>
          <a:prstGeom prst="roundRect">
            <a:avLst/>
          </a:prstGeom>
          <a:solidFill>
            <a:srgbClr val="00B0F0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Nova" panose="020B0504020202020204" pitchFamily="34" charset="0"/>
              </a:rPr>
              <a:t>How NFT Marketplace Works?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FF48FEE0-0CB4-94C1-3894-2FE6D5078D50}"/>
              </a:ext>
            </a:extLst>
          </p:cNvPr>
          <p:cNvSpPr/>
          <p:nvPr/>
        </p:nvSpPr>
        <p:spPr>
          <a:xfrm>
            <a:off x="9270954" y="884246"/>
            <a:ext cx="1927609" cy="492378"/>
          </a:xfrm>
          <a:prstGeom prst="roundRect">
            <a:avLst>
              <a:gd name="adj" fmla="val 50000"/>
            </a:avLst>
          </a:prstGeom>
          <a:solidFill>
            <a:srgbClr val="F79E45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Fund Transfer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37275A13-E8A3-ADA9-F6AF-6FD39CF0CAC3}"/>
              </a:ext>
            </a:extLst>
          </p:cNvPr>
          <p:cNvSpPr/>
          <p:nvPr/>
        </p:nvSpPr>
        <p:spPr>
          <a:xfrm>
            <a:off x="9270954" y="2022580"/>
            <a:ext cx="1927609" cy="492378"/>
          </a:xfrm>
          <a:prstGeom prst="roundRect">
            <a:avLst>
              <a:gd name="adj" fmla="val 50000"/>
            </a:avLst>
          </a:prstGeom>
          <a:solidFill>
            <a:srgbClr val="F0824C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Top Bids Sold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1E39915E-07A4-FF62-32B1-426C2B8F44BD}"/>
              </a:ext>
            </a:extLst>
          </p:cNvPr>
          <p:cNvSpPr/>
          <p:nvPr/>
        </p:nvSpPr>
        <p:spPr>
          <a:xfrm>
            <a:off x="9270954" y="3160913"/>
            <a:ext cx="1927609" cy="492378"/>
          </a:xfrm>
          <a:prstGeom prst="roundRect">
            <a:avLst>
              <a:gd name="adj" fmla="val 50000"/>
            </a:avLst>
          </a:prstGeom>
          <a:solidFill>
            <a:srgbClr val="EA6753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Bids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A608179B-7BD0-1178-B8EF-4BA79BA5CF5B}"/>
              </a:ext>
            </a:extLst>
          </p:cNvPr>
          <p:cNvSpPr/>
          <p:nvPr/>
        </p:nvSpPr>
        <p:spPr>
          <a:xfrm>
            <a:off x="9270954" y="4299246"/>
            <a:ext cx="1927609" cy="492378"/>
          </a:xfrm>
          <a:prstGeom prst="roundRect">
            <a:avLst>
              <a:gd name="adj" fmla="val 50000"/>
            </a:avLst>
          </a:prstGeom>
          <a:solidFill>
            <a:srgbClr val="E44C5A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Selling List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0D5A0B4E-E3A6-C4E2-4837-EB71926D7558}"/>
              </a:ext>
            </a:extLst>
          </p:cNvPr>
          <p:cNvSpPr/>
          <p:nvPr/>
        </p:nvSpPr>
        <p:spPr>
          <a:xfrm>
            <a:off x="9270954" y="5437580"/>
            <a:ext cx="1927609" cy="492378"/>
          </a:xfrm>
          <a:prstGeom prst="roundRect">
            <a:avLst>
              <a:gd name="adj" fmla="val 50000"/>
            </a:avLst>
          </a:prstGeom>
          <a:solidFill>
            <a:srgbClr val="E13F5E">
              <a:lumMod val="75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Moderation</a:t>
            </a:r>
          </a:p>
        </p:txBody>
      </p:sp>
      <p:cxnSp>
        <p:nvCxnSpPr>
          <p:cNvPr id="39" name="Connector: Elbow 8">
            <a:extLst>
              <a:ext uri="{FF2B5EF4-FFF2-40B4-BE49-F238E27FC236}">
                <a16:creationId xmlns:a16="http://schemas.microsoft.com/office/drawing/2014/main" id="{7A995E23-CCCA-6A53-3DBA-CBE5F2411D11}"/>
              </a:ext>
            </a:extLst>
          </p:cNvPr>
          <p:cNvCxnSpPr>
            <a:cxnSpLocks/>
            <a:stCxn id="34" idx="1"/>
            <a:endCxn id="33" idx="3"/>
          </p:cNvCxnSpPr>
          <p:nvPr/>
        </p:nvCxnSpPr>
        <p:spPr>
          <a:xfrm rot="10800000" flipV="1">
            <a:off x="8003220" y="1130435"/>
            <a:ext cx="1267735" cy="2030478"/>
          </a:xfrm>
          <a:prstGeom prst="curvedConnector3">
            <a:avLst>
              <a:gd name="adj1" fmla="val 50000"/>
            </a:avLst>
          </a:prstGeom>
          <a:noFill/>
          <a:ln w="9525" cap="rnd" cmpd="sng" algn="ctr">
            <a:solidFill>
              <a:srgbClr val="FFFFFF"/>
            </a:solidFill>
            <a:prstDash val="solid"/>
            <a:headEnd type="oval"/>
            <a:tailEnd type="none"/>
          </a:ln>
          <a:effectLst/>
        </p:spPr>
      </p:cxnSp>
      <p:cxnSp>
        <p:nvCxnSpPr>
          <p:cNvPr id="40" name="Connector: Elbow 8">
            <a:extLst>
              <a:ext uri="{FF2B5EF4-FFF2-40B4-BE49-F238E27FC236}">
                <a16:creationId xmlns:a16="http://schemas.microsoft.com/office/drawing/2014/main" id="{2228E5C0-4F0E-5ADC-FBC6-0B78DA07454E}"/>
              </a:ext>
            </a:extLst>
          </p:cNvPr>
          <p:cNvCxnSpPr>
            <a:cxnSpLocks/>
            <a:stCxn id="35" idx="1"/>
            <a:endCxn id="33" idx="3"/>
          </p:cNvCxnSpPr>
          <p:nvPr/>
        </p:nvCxnSpPr>
        <p:spPr>
          <a:xfrm rot="10800000" flipV="1">
            <a:off x="8003220" y="2268769"/>
            <a:ext cx="1267735" cy="892144"/>
          </a:xfrm>
          <a:prstGeom prst="curvedConnector3">
            <a:avLst>
              <a:gd name="adj1" fmla="val 50000"/>
            </a:avLst>
          </a:prstGeom>
          <a:noFill/>
          <a:ln w="9525" cap="rnd" cmpd="sng" algn="ctr">
            <a:solidFill>
              <a:srgbClr val="FFFFFF"/>
            </a:solidFill>
            <a:prstDash val="solid"/>
            <a:headEnd type="oval"/>
            <a:tailEnd type="none"/>
          </a:ln>
          <a:effectLst/>
        </p:spPr>
      </p:cxnSp>
      <p:cxnSp>
        <p:nvCxnSpPr>
          <p:cNvPr id="41" name="Connector: Elbow 8">
            <a:extLst>
              <a:ext uri="{FF2B5EF4-FFF2-40B4-BE49-F238E27FC236}">
                <a16:creationId xmlns:a16="http://schemas.microsoft.com/office/drawing/2014/main" id="{315CEEC5-3C43-E10F-63A3-E30F071F8147}"/>
              </a:ext>
            </a:extLst>
          </p:cNvPr>
          <p:cNvCxnSpPr>
            <a:cxnSpLocks/>
            <a:stCxn id="36" idx="1"/>
            <a:endCxn id="33" idx="3"/>
          </p:cNvCxnSpPr>
          <p:nvPr/>
        </p:nvCxnSpPr>
        <p:spPr>
          <a:xfrm rot="10800000">
            <a:off x="8003220" y="3160914"/>
            <a:ext cx="1267735" cy="246189"/>
          </a:xfrm>
          <a:prstGeom prst="curvedConnector3">
            <a:avLst>
              <a:gd name="adj1" fmla="val 50000"/>
            </a:avLst>
          </a:prstGeom>
          <a:noFill/>
          <a:ln w="9525" cap="rnd" cmpd="sng" algn="ctr">
            <a:solidFill>
              <a:srgbClr val="FFFFFF"/>
            </a:solidFill>
            <a:prstDash val="solid"/>
            <a:headEnd type="oval"/>
            <a:tailEnd type="none"/>
          </a:ln>
          <a:effectLst/>
        </p:spPr>
      </p:cxnSp>
      <p:cxnSp>
        <p:nvCxnSpPr>
          <p:cNvPr id="42" name="Connector: Elbow 8">
            <a:extLst>
              <a:ext uri="{FF2B5EF4-FFF2-40B4-BE49-F238E27FC236}">
                <a16:creationId xmlns:a16="http://schemas.microsoft.com/office/drawing/2014/main" id="{286AE651-E91B-1B5C-4160-D7BEBDD043CB}"/>
              </a:ext>
            </a:extLst>
          </p:cNvPr>
          <p:cNvCxnSpPr>
            <a:cxnSpLocks/>
            <a:stCxn id="37" idx="1"/>
            <a:endCxn id="33" idx="3"/>
          </p:cNvCxnSpPr>
          <p:nvPr/>
        </p:nvCxnSpPr>
        <p:spPr>
          <a:xfrm rot="10800000">
            <a:off x="8003220" y="3160913"/>
            <a:ext cx="1267735" cy="1384522"/>
          </a:xfrm>
          <a:prstGeom prst="curvedConnector3">
            <a:avLst>
              <a:gd name="adj1" fmla="val 50000"/>
            </a:avLst>
          </a:prstGeom>
          <a:noFill/>
          <a:ln w="9525" cap="rnd" cmpd="sng" algn="ctr">
            <a:solidFill>
              <a:srgbClr val="FFFFFF"/>
            </a:solidFill>
            <a:prstDash val="solid"/>
            <a:headEnd type="oval"/>
            <a:tailEnd type="none"/>
          </a:ln>
          <a:effectLst/>
        </p:spPr>
      </p:cxnSp>
      <p:cxnSp>
        <p:nvCxnSpPr>
          <p:cNvPr id="43" name="Connector: Elbow 8">
            <a:extLst>
              <a:ext uri="{FF2B5EF4-FFF2-40B4-BE49-F238E27FC236}">
                <a16:creationId xmlns:a16="http://schemas.microsoft.com/office/drawing/2014/main" id="{0E871619-E937-712E-5AA8-D42C7B0EEF71}"/>
              </a:ext>
            </a:extLst>
          </p:cNvPr>
          <p:cNvCxnSpPr>
            <a:cxnSpLocks/>
            <a:stCxn id="38" idx="1"/>
            <a:endCxn id="33" idx="3"/>
          </p:cNvCxnSpPr>
          <p:nvPr/>
        </p:nvCxnSpPr>
        <p:spPr>
          <a:xfrm rot="10800000">
            <a:off x="8003220" y="3160913"/>
            <a:ext cx="1267735" cy="2522856"/>
          </a:xfrm>
          <a:prstGeom prst="curvedConnector3">
            <a:avLst>
              <a:gd name="adj1" fmla="val 50000"/>
            </a:avLst>
          </a:prstGeom>
          <a:noFill/>
          <a:ln w="9525" cap="rnd" cmpd="sng" algn="ctr">
            <a:solidFill>
              <a:srgbClr val="FFFFFF"/>
            </a:solidFill>
            <a:prstDash val="solid"/>
            <a:headEnd type="oval"/>
            <a:tailEnd type="none"/>
          </a:ln>
          <a:effectLst/>
        </p:spPr>
      </p:cxn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0EE57C3F-C618-3175-66CD-335317230EEA}"/>
              </a:ext>
            </a:extLst>
          </p:cNvPr>
          <p:cNvSpPr/>
          <p:nvPr/>
        </p:nvSpPr>
        <p:spPr>
          <a:xfrm flipH="1">
            <a:off x="918330" y="884246"/>
            <a:ext cx="1927609" cy="492378"/>
          </a:xfrm>
          <a:prstGeom prst="roundRect">
            <a:avLst>
              <a:gd name="adj" fmla="val 50000"/>
            </a:avLst>
          </a:prstGeom>
          <a:solidFill>
            <a:srgbClr val="F79E45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User Signup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03D1E779-CDE3-B875-23FD-F10B2456659A}"/>
              </a:ext>
            </a:extLst>
          </p:cNvPr>
          <p:cNvSpPr/>
          <p:nvPr/>
        </p:nvSpPr>
        <p:spPr>
          <a:xfrm flipH="1">
            <a:off x="918330" y="2022580"/>
            <a:ext cx="1927609" cy="492378"/>
          </a:xfrm>
          <a:prstGeom prst="roundRect">
            <a:avLst>
              <a:gd name="adj" fmla="val 50000"/>
            </a:avLst>
          </a:prstGeom>
          <a:solidFill>
            <a:srgbClr val="F0824C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Wallet Setup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08011E39-67B4-1596-EBF9-65EBB5FA6D0D}"/>
              </a:ext>
            </a:extLst>
          </p:cNvPr>
          <p:cNvSpPr/>
          <p:nvPr/>
        </p:nvSpPr>
        <p:spPr>
          <a:xfrm flipH="1">
            <a:off x="918330" y="3160913"/>
            <a:ext cx="1927609" cy="492378"/>
          </a:xfrm>
          <a:prstGeom prst="roundRect">
            <a:avLst>
              <a:gd name="adj" fmla="val 50000"/>
            </a:avLst>
          </a:prstGeom>
          <a:solidFill>
            <a:srgbClr val="EA6753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NFT Creation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AFDF4F6-1AD0-242C-D578-88AAA5882F1C}"/>
              </a:ext>
            </a:extLst>
          </p:cNvPr>
          <p:cNvSpPr/>
          <p:nvPr/>
        </p:nvSpPr>
        <p:spPr>
          <a:xfrm flipH="1">
            <a:off x="918330" y="4299246"/>
            <a:ext cx="1927609" cy="492378"/>
          </a:xfrm>
          <a:prstGeom prst="roundRect">
            <a:avLst>
              <a:gd name="adj" fmla="val 50000"/>
            </a:avLst>
          </a:prstGeom>
          <a:solidFill>
            <a:srgbClr val="E44C5A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NFT Config.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4E8C502-8E3C-DA0F-571A-C3E732464463}"/>
              </a:ext>
            </a:extLst>
          </p:cNvPr>
          <p:cNvSpPr/>
          <p:nvPr/>
        </p:nvSpPr>
        <p:spPr>
          <a:xfrm flipH="1">
            <a:off x="918330" y="5437580"/>
            <a:ext cx="1927609" cy="492378"/>
          </a:xfrm>
          <a:prstGeom prst="roundRect">
            <a:avLst>
              <a:gd name="adj" fmla="val 50000"/>
            </a:avLst>
          </a:prstGeom>
          <a:solidFill>
            <a:srgbClr val="E13F5E">
              <a:lumMod val="75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List</a:t>
            </a:r>
          </a:p>
        </p:txBody>
      </p:sp>
      <p:cxnSp>
        <p:nvCxnSpPr>
          <p:cNvPr id="49" name="Connector: Elbow 8">
            <a:extLst>
              <a:ext uri="{FF2B5EF4-FFF2-40B4-BE49-F238E27FC236}">
                <a16:creationId xmlns:a16="http://schemas.microsoft.com/office/drawing/2014/main" id="{D1009517-3FC7-42A5-1850-5B2C0D948BD2}"/>
              </a:ext>
            </a:extLst>
          </p:cNvPr>
          <p:cNvCxnSpPr>
            <a:cxnSpLocks/>
            <a:stCxn id="44" idx="1"/>
            <a:endCxn id="33" idx="1"/>
          </p:cNvCxnSpPr>
          <p:nvPr/>
        </p:nvCxnSpPr>
        <p:spPr>
          <a:xfrm>
            <a:off x="2845939" y="1130435"/>
            <a:ext cx="1326008" cy="2030478"/>
          </a:xfrm>
          <a:prstGeom prst="curvedConnector3">
            <a:avLst>
              <a:gd name="adj1" fmla="val 50000"/>
            </a:avLst>
          </a:prstGeom>
          <a:noFill/>
          <a:ln w="19050" cap="rnd" cmpd="sng" algn="ctr">
            <a:solidFill>
              <a:srgbClr val="FFFFFF"/>
            </a:solidFill>
            <a:prstDash val="solid"/>
            <a:headEnd type="oval"/>
            <a:tailEnd type="none"/>
          </a:ln>
          <a:effectLst/>
        </p:spPr>
      </p:cxnSp>
      <p:cxnSp>
        <p:nvCxnSpPr>
          <p:cNvPr id="50" name="Connector: Elbow 8">
            <a:extLst>
              <a:ext uri="{FF2B5EF4-FFF2-40B4-BE49-F238E27FC236}">
                <a16:creationId xmlns:a16="http://schemas.microsoft.com/office/drawing/2014/main" id="{E9216D62-D1A3-1CF7-8EB0-A63C775E7299}"/>
              </a:ext>
            </a:extLst>
          </p:cNvPr>
          <p:cNvCxnSpPr>
            <a:cxnSpLocks/>
            <a:stCxn id="45" idx="1"/>
          </p:cNvCxnSpPr>
          <p:nvPr/>
        </p:nvCxnSpPr>
        <p:spPr>
          <a:xfrm>
            <a:off x="2845939" y="2268769"/>
            <a:ext cx="1267735" cy="892144"/>
          </a:xfrm>
          <a:prstGeom prst="curvedConnector3">
            <a:avLst>
              <a:gd name="adj1" fmla="val 50000"/>
            </a:avLst>
          </a:prstGeom>
          <a:noFill/>
          <a:ln w="19050" cap="rnd" cmpd="sng" algn="ctr">
            <a:solidFill>
              <a:srgbClr val="FFFFFF"/>
            </a:solidFill>
            <a:prstDash val="solid"/>
            <a:headEnd type="oval"/>
            <a:tailEnd type="none"/>
          </a:ln>
          <a:effectLst/>
        </p:spPr>
      </p:cxnSp>
      <p:cxnSp>
        <p:nvCxnSpPr>
          <p:cNvPr id="51" name="Connector: Elbow 8">
            <a:extLst>
              <a:ext uri="{FF2B5EF4-FFF2-40B4-BE49-F238E27FC236}">
                <a16:creationId xmlns:a16="http://schemas.microsoft.com/office/drawing/2014/main" id="{FD1AA8C0-C7F5-8351-D1FA-376A9A2DA41E}"/>
              </a:ext>
            </a:extLst>
          </p:cNvPr>
          <p:cNvCxnSpPr>
            <a:cxnSpLocks/>
            <a:stCxn id="46" idx="1"/>
            <a:endCxn id="33" idx="1"/>
          </p:cNvCxnSpPr>
          <p:nvPr/>
        </p:nvCxnSpPr>
        <p:spPr>
          <a:xfrm flipV="1">
            <a:off x="2845939" y="3160913"/>
            <a:ext cx="1326008" cy="246189"/>
          </a:xfrm>
          <a:prstGeom prst="curvedConnector3">
            <a:avLst>
              <a:gd name="adj1" fmla="val 50000"/>
            </a:avLst>
          </a:prstGeom>
          <a:noFill/>
          <a:ln w="19050" cap="rnd" cmpd="sng" algn="ctr">
            <a:solidFill>
              <a:srgbClr val="FFFFFF"/>
            </a:solidFill>
            <a:prstDash val="solid"/>
            <a:headEnd type="oval"/>
            <a:tailEnd type="none"/>
          </a:ln>
          <a:effectLst/>
        </p:spPr>
      </p:cxnSp>
      <p:cxnSp>
        <p:nvCxnSpPr>
          <p:cNvPr id="52" name="Connector: Elbow 8">
            <a:extLst>
              <a:ext uri="{FF2B5EF4-FFF2-40B4-BE49-F238E27FC236}">
                <a16:creationId xmlns:a16="http://schemas.microsoft.com/office/drawing/2014/main" id="{06EB5285-010C-1153-0CE4-33EE9FD628C3}"/>
              </a:ext>
            </a:extLst>
          </p:cNvPr>
          <p:cNvCxnSpPr>
            <a:cxnSpLocks/>
            <a:stCxn id="47" idx="1"/>
            <a:endCxn id="33" idx="1"/>
          </p:cNvCxnSpPr>
          <p:nvPr/>
        </p:nvCxnSpPr>
        <p:spPr>
          <a:xfrm flipV="1">
            <a:off x="2845939" y="3160913"/>
            <a:ext cx="1326008" cy="1384522"/>
          </a:xfrm>
          <a:prstGeom prst="curvedConnector3">
            <a:avLst>
              <a:gd name="adj1" fmla="val 50000"/>
            </a:avLst>
          </a:prstGeom>
          <a:noFill/>
          <a:ln w="19050" cap="rnd" cmpd="sng" algn="ctr">
            <a:solidFill>
              <a:srgbClr val="FFFFFF"/>
            </a:solidFill>
            <a:prstDash val="solid"/>
            <a:headEnd type="oval"/>
            <a:tailEnd type="none"/>
          </a:ln>
          <a:effectLst/>
        </p:spPr>
      </p:cxnSp>
      <p:cxnSp>
        <p:nvCxnSpPr>
          <p:cNvPr id="53" name="Connector: Elbow 8">
            <a:extLst>
              <a:ext uri="{FF2B5EF4-FFF2-40B4-BE49-F238E27FC236}">
                <a16:creationId xmlns:a16="http://schemas.microsoft.com/office/drawing/2014/main" id="{A7132834-7A52-CB14-296E-305F719EDC70}"/>
              </a:ext>
            </a:extLst>
          </p:cNvPr>
          <p:cNvCxnSpPr>
            <a:cxnSpLocks/>
            <a:stCxn id="48" idx="1"/>
            <a:endCxn id="33" idx="1"/>
          </p:cNvCxnSpPr>
          <p:nvPr/>
        </p:nvCxnSpPr>
        <p:spPr>
          <a:xfrm flipV="1">
            <a:off x="2845939" y="3160913"/>
            <a:ext cx="1326008" cy="2522856"/>
          </a:xfrm>
          <a:prstGeom prst="curvedConnector3">
            <a:avLst>
              <a:gd name="adj1" fmla="val 50000"/>
            </a:avLst>
          </a:prstGeom>
          <a:noFill/>
          <a:ln w="19050" cap="rnd" cmpd="sng" algn="ctr">
            <a:solidFill>
              <a:srgbClr val="FFFFFF"/>
            </a:solidFill>
            <a:prstDash val="solid"/>
            <a:headEnd type="oval"/>
            <a:tailEnd type="none"/>
          </a:ln>
          <a:effectLst/>
        </p:spPr>
      </p:cxnSp>
      <p:grpSp>
        <p:nvGrpSpPr>
          <p:cNvPr id="86" name="Группа 11">
            <a:extLst>
              <a:ext uri="{FF2B5EF4-FFF2-40B4-BE49-F238E27FC236}">
                <a16:creationId xmlns:a16="http://schemas.microsoft.com/office/drawing/2014/main" id="{1F4B18DA-E09B-562E-D602-DC30761672AC}"/>
              </a:ext>
            </a:extLst>
          </p:cNvPr>
          <p:cNvGrpSpPr/>
          <p:nvPr/>
        </p:nvGrpSpPr>
        <p:grpSpPr>
          <a:xfrm>
            <a:off x="324217" y="832521"/>
            <a:ext cx="594112" cy="595827"/>
            <a:chOff x="1373187" y="4302125"/>
            <a:chExt cx="1100137" cy="1103312"/>
          </a:xfrm>
        </p:grpSpPr>
        <p:sp>
          <p:nvSpPr>
            <p:cNvPr id="87" name="Google Shape;211;p16">
              <a:extLst>
                <a:ext uri="{FF2B5EF4-FFF2-40B4-BE49-F238E27FC236}">
                  <a16:creationId xmlns:a16="http://schemas.microsoft.com/office/drawing/2014/main" id="{DF5FD826-68DE-2045-CBA2-22A67F09C5E7}"/>
                </a:ext>
              </a:extLst>
            </p:cNvPr>
            <p:cNvSpPr/>
            <p:nvPr/>
          </p:nvSpPr>
          <p:spPr>
            <a:xfrm>
              <a:off x="1373187" y="4302125"/>
              <a:ext cx="1100137" cy="1103312"/>
            </a:xfrm>
            <a:prstGeom prst="ellipse">
              <a:avLst/>
            </a:prstGeom>
            <a:solidFill>
              <a:srgbClr val="FFCC5E"/>
            </a:solidFill>
            <a:ln w="28575" cap="flat" cmpd="sng">
              <a:solidFill>
                <a:schemeClr val="bg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216;p16">
              <a:extLst>
                <a:ext uri="{FF2B5EF4-FFF2-40B4-BE49-F238E27FC236}">
                  <a16:creationId xmlns:a16="http://schemas.microsoft.com/office/drawing/2014/main" id="{51288518-A7B6-57E5-69A2-B91E1B48A5D8}"/>
                </a:ext>
              </a:extLst>
            </p:cNvPr>
            <p:cNvSpPr txBox="1"/>
            <p:nvPr/>
          </p:nvSpPr>
          <p:spPr>
            <a:xfrm>
              <a:off x="1560418" y="4397906"/>
              <a:ext cx="725668" cy="908051"/>
            </a:xfrm>
            <a:prstGeom prst="rect">
              <a:avLst/>
            </a:prstGeom>
            <a:noFill/>
            <a:ln w="38100"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900"/>
                <a:buFont typeface="Montserrat"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rPr>
                <a:t> 1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3" name="Группа 11">
            <a:extLst>
              <a:ext uri="{FF2B5EF4-FFF2-40B4-BE49-F238E27FC236}">
                <a16:creationId xmlns:a16="http://schemas.microsoft.com/office/drawing/2014/main" id="{231C11A9-37CE-F928-9D27-14E409193A36}"/>
              </a:ext>
            </a:extLst>
          </p:cNvPr>
          <p:cNvGrpSpPr/>
          <p:nvPr/>
        </p:nvGrpSpPr>
        <p:grpSpPr>
          <a:xfrm>
            <a:off x="11198563" y="831521"/>
            <a:ext cx="594112" cy="595827"/>
            <a:chOff x="1373187" y="4302125"/>
            <a:chExt cx="1100137" cy="1103312"/>
          </a:xfrm>
        </p:grpSpPr>
        <p:sp>
          <p:nvSpPr>
            <p:cNvPr id="94" name="Google Shape;211;p16">
              <a:extLst>
                <a:ext uri="{FF2B5EF4-FFF2-40B4-BE49-F238E27FC236}">
                  <a16:creationId xmlns:a16="http://schemas.microsoft.com/office/drawing/2014/main" id="{E41771A3-F52E-91BA-6D4D-80BB764C8DF5}"/>
                </a:ext>
              </a:extLst>
            </p:cNvPr>
            <p:cNvSpPr/>
            <p:nvPr/>
          </p:nvSpPr>
          <p:spPr>
            <a:xfrm>
              <a:off x="1373187" y="4302125"/>
              <a:ext cx="1100137" cy="1103312"/>
            </a:xfrm>
            <a:prstGeom prst="ellipse">
              <a:avLst/>
            </a:prstGeom>
            <a:solidFill>
              <a:srgbClr val="FFCC5E"/>
            </a:solidFill>
            <a:ln w="28575" cap="flat" cmpd="sng">
              <a:solidFill>
                <a:schemeClr val="bg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216;p16">
              <a:extLst>
                <a:ext uri="{FF2B5EF4-FFF2-40B4-BE49-F238E27FC236}">
                  <a16:creationId xmlns:a16="http://schemas.microsoft.com/office/drawing/2014/main" id="{EBCD6320-C6E4-00A6-FE25-DFD659C9DA26}"/>
                </a:ext>
              </a:extLst>
            </p:cNvPr>
            <p:cNvSpPr txBox="1"/>
            <p:nvPr/>
          </p:nvSpPr>
          <p:spPr>
            <a:xfrm>
              <a:off x="1560418" y="4397906"/>
              <a:ext cx="725668" cy="908051"/>
            </a:xfrm>
            <a:prstGeom prst="rect">
              <a:avLst/>
            </a:prstGeom>
            <a:noFill/>
            <a:ln w="38100"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900"/>
                <a:buFont typeface="Montserrat"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rPr>
                <a:t>10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6" name="Группа 11">
            <a:extLst>
              <a:ext uri="{FF2B5EF4-FFF2-40B4-BE49-F238E27FC236}">
                <a16:creationId xmlns:a16="http://schemas.microsoft.com/office/drawing/2014/main" id="{78F235B9-EFA1-C203-8A71-0D1FF665259D}"/>
              </a:ext>
            </a:extLst>
          </p:cNvPr>
          <p:cNvGrpSpPr/>
          <p:nvPr/>
        </p:nvGrpSpPr>
        <p:grpSpPr>
          <a:xfrm>
            <a:off x="307105" y="1970056"/>
            <a:ext cx="594112" cy="595827"/>
            <a:chOff x="1373187" y="4302125"/>
            <a:chExt cx="1100137" cy="1103312"/>
          </a:xfrm>
        </p:grpSpPr>
        <p:sp>
          <p:nvSpPr>
            <p:cNvPr id="97" name="Google Shape;211;p16">
              <a:extLst>
                <a:ext uri="{FF2B5EF4-FFF2-40B4-BE49-F238E27FC236}">
                  <a16:creationId xmlns:a16="http://schemas.microsoft.com/office/drawing/2014/main" id="{B9C45A32-27F7-BA18-B666-0DEAB370898D}"/>
                </a:ext>
              </a:extLst>
            </p:cNvPr>
            <p:cNvSpPr/>
            <p:nvPr/>
          </p:nvSpPr>
          <p:spPr>
            <a:xfrm>
              <a:off x="1373187" y="4302125"/>
              <a:ext cx="1100137" cy="1103312"/>
            </a:xfrm>
            <a:prstGeom prst="ellipse">
              <a:avLst/>
            </a:prstGeom>
            <a:solidFill>
              <a:srgbClr val="FFCC5E"/>
            </a:solidFill>
            <a:ln w="28575" cap="flat" cmpd="sng">
              <a:solidFill>
                <a:schemeClr val="bg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216;p16">
              <a:extLst>
                <a:ext uri="{FF2B5EF4-FFF2-40B4-BE49-F238E27FC236}">
                  <a16:creationId xmlns:a16="http://schemas.microsoft.com/office/drawing/2014/main" id="{E3666C6F-A568-E5A8-1124-C6363342C418}"/>
                </a:ext>
              </a:extLst>
            </p:cNvPr>
            <p:cNvSpPr txBox="1"/>
            <p:nvPr/>
          </p:nvSpPr>
          <p:spPr>
            <a:xfrm>
              <a:off x="1560418" y="4397906"/>
              <a:ext cx="725668" cy="908051"/>
            </a:xfrm>
            <a:prstGeom prst="rect">
              <a:avLst/>
            </a:prstGeom>
            <a:noFill/>
            <a:ln w="38100"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900"/>
                <a:buFont typeface="Montserrat"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rPr>
                <a:t> 2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9" name="Группа 11">
            <a:extLst>
              <a:ext uri="{FF2B5EF4-FFF2-40B4-BE49-F238E27FC236}">
                <a16:creationId xmlns:a16="http://schemas.microsoft.com/office/drawing/2014/main" id="{5D15F637-D223-8999-5EBA-BD199F5C6E62}"/>
              </a:ext>
            </a:extLst>
          </p:cNvPr>
          <p:cNvGrpSpPr/>
          <p:nvPr/>
        </p:nvGrpSpPr>
        <p:grpSpPr>
          <a:xfrm>
            <a:off x="324215" y="3109188"/>
            <a:ext cx="594112" cy="595827"/>
            <a:chOff x="1373187" y="4302125"/>
            <a:chExt cx="1100137" cy="1103312"/>
          </a:xfrm>
        </p:grpSpPr>
        <p:sp>
          <p:nvSpPr>
            <p:cNvPr id="100" name="Google Shape;211;p16">
              <a:extLst>
                <a:ext uri="{FF2B5EF4-FFF2-40B4-BE49-F238E27FC236}">
                  <a16:creationId xmlns:a16="http://schemas.microsoft.com/office/drawing/2014/main" id="{778D09FF-CB9E-F1BB-46B8-994B9E801D3A}"/>
                </a:ext>
              </a:extLst>
            </p:cNvPr>
            <p:cNvSpPr/>
            <p:nvPr/>
          </p:nvSpPr>
          <p:spPr>
            <a:xfrm>
              <a:off x="1373187" y="4302125"/>
              <a:ext cx="1100137" cy="1103312"/>
            </a:xfrm>
            <a:prstGeom prst="ellipse">
              <a:avLst/>
            </a:prstGeom>
            <a:solidFill>
              <a:srgbClr val="FFCC5E"/>
            </a:solidFill>
            <a:ln w="28575" cap="flat" cmpd="sng">
              <a:solidFill>
                <a:schemeClr val="bg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216;p16">
              <a:extLst>
                <a:ext uri="{FF2B5EF4-FFF2-40B4-BE49-F238E27FC236}">
                  <a16:creationId xmlns:a16="http://schemas.microsoft.com/office/drawing/2014/main" id="{8E2E0E82-235E-4845-6FA6-DD3E56F7A60B}"/>
                </a:ext>
              </a:extLst>
            </p:cNvPr>
            <p:cNvSpPr txBox="1"/>
            <p:nvPr/>
          </p:nvSpPr>
          <p:spPr>
            <a:xfrm>
              <a:off x="1560418" y="4397906"/>
              <a:ext cx="725668" cy="908051"/>
            </a:xfrm>
            <a:prstGeom prst="rect">
              <a:avLst/>
            </a:prstGeom>
            <a:noFill/>
            <a:ln w="38100"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900"/>
                <a:buFont typeface="Montserrat"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rPr>
                <a:t> 3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02" name="Группа 11">
            <a:extLst>
              <a:ext uri="{FF2B5EF4-FFF2-40B4-BE49-F238E27FC236}">
                <a16:creationId xmlns:a16="http://schemas.microsoft.com/office/drawing/2014/main" id="{0368CC9B-D4EE-5A5E-633C-2A09440A4BD6}"/>
              </a:ext>
            </a:extLst>
          </p:cNvPr>
          <p:cNvGrpSpPr/>
          <p:nvPr/>
        </p:nvGrpSpPr>
        <p:grpSpPr>
          <a:xfrm>
            <a:off x="319199" y="4318786"/>
            <a:ext cx="594112" cy="595827"/>
            <a:chOff x="1373187" y="4302125"/>
            <a:chExt cx="1100137" cy="1103312"/>
          </a:xfrm>
        </p:grpSpPr>
        <p:sp>
          <p:nvSpPr>
            <p:cNvPr id="103" name="Google Shape;211;p16">
              <a:extLst>
                <a:ext uri="{FF2B5EF4-FFF2-40B4-BE49-F238E27FC236}">
                  <a16:creationId xmlns:a16="http://schemas.microsoft.com/office/drawing/2014/main" id="{D4C393A1-C38F-82CD-4638-7DD6278F4D29}"/>
                </a:ext>
              </a:extLst>
            </p:cNvPr>
            <p:cNvSpPr/>
            <p:nvPr/>
          </p:nvSpPr>
          <p:spPr>
            <a:xfrm>
              <a:off x="1373187" y="4302125"/>
              <a:ext cx="1100137" cy="1103312"/>
            </a:xfrm>
            <a:prstGeom prst="ellipse">
              <a:avLst/>
            </a:prstGeom>
            <a:solidFill>
              <a:srgbClr val="FFCC5E"/>
            </a:solidFill>
            <a:ln w="28575" cap="flat" cmpd="sng">
              <a:solidFill>
                <a:schemeClr val="bg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216;p16">
              <a:extLst>
                <a:ext uri="{FF2B5EF4-FFF2-40B4-BE49-F238E27FC236}">
                  <a16:creationId xmlns:a16="http://schemas.microsoft.com/office/drawing/2014/main" id="{257FD156-22B5-DDAD-5EF6-3F6D3CE61FDB}"/>
                </a:ext>
              </a:extLst>
            </p:cNvPr>
            <p:cNvSpPr txBox="1"/>
            <p:nvPr/>
          </p:nvSpPr>
          <p:spPr>
            <a:xfrm>
              <a:off x="1560418" y="4397906"/>
              <a:ext cx="725668" cy="908051"/>
            </a:xfrm>
            <a:prstGeom prst="rect">
              <a:avLst/>
            </a:prstGeom>
            <a:noFill/>
            <a:ln w="38100"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900"/>
                <a:buFont typeface="Montserrat"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rPr>
                <a:t> 4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05" name="Группа 11">
            <a:extLst>
              <a:ext uri="{FF2B5EF4-FFF2-40B4-BE49-F238E27FC236}">
                <a16:creationId xmlns:a16="http://schemas.microsoft.com/office/drawing/2014/main" id="{33585340-B7F8-07E4-8D63-463E02D80FB6}"/>
              </a:ext>
            </a:extLst>
          </p:cNvPr>
          <p:cNvGrpSpPr/>
          <p:nvPr/>
        </p:nvGrpSpPr>
        <p:grpSpPr>
          <a:xfrm>
            <a:off x="319197" y="5387437"/>
            <a:ext cx="594112" cy="595827"/>
            <a:chOff x="1373187" y="4302125"/>
            <a:chExt cx="1100137" cy="1103312"/>
          </a:xfrm>
        </p:grpSpPr>
        <p:sp>
          <p:nvSpPr>
            <p:cNvPr id="106" name="Google Shape;211;p16">
              <a:extLst>
                <a:ext uri="{FF2B5EF4-FFF2-40B4-BE49-F238E27FC236}">
                  <a16:creationId xmlns:a16="http://schemas.microsoft.com/office/drawing/2014/main" id="{97518E7D-A1D7-1716-A954-0EF392015821}"/>
                </a:ext>
              </a:extLst>
            </p:cNvPr>
            <p:cNvSpPr/>
            <p:nvPr/>
          </p:nvSpPr>
          <p:spPr>
            <a:xfrm>
              <a:off x="1373187" y="4302125"/>
              <a:ext cx="1100137" cy="1103312"/>
            </a:xfrm>
            <a:prstGeom prst="ellipse">
              <a:avLst/>
            </a:prstGeom>
            <a:solidFill>
              <a:srgbClr val="FFCC5E"/>
            </a:solidFill>
            <a:ln w="28575" cap="flat" cmpd="sng">
              <a:solidFill>
                <a:schemeClr val="bg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216;p16">
              <a:extLst>
                <a:ext uri="{FF2B5EF4-FFF2-40B4-BE49-F238E27FC236}">
                  <a16:creationId xmlns:a16="http://schemas.microsoft.com/office/drawing/2014/main" id="{8DB2B79F-572E-2FC3-B9B2-00C3CB40F05F}"/>
                </a:ext>
              </a:extLst>
            </p:cNvPr>
            <p:cNvSpPr txBox="1"/>
            <p:nvPr/>
          </p:nvSpPr>
          <p:spPr>
            <a:xfrm>
              <a:off x="1560418" y="4397906"/>
              <a:ext cx="725668" cy="908051"/>
            </a:xfrm>
            <a:prstGeom prst="rect">
              <a:avLst/>
            </a:prstGeom>
            <a:noFill/>
            <a:ln w="38100"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900"/>
                <a:buFont typeface="Montserrat"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rPr>
                <a:t> 5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08" name="Группа 11">
            <a:extLst>
              <a:ext uri="{FF2B5EF4-FFF2-40B4-BE49-F238E27FC236}">
                <a16:creationId xmlns:a16="http://schemas.microsoft.com/office/drawing/2014/main" id="{BDD8798D-5710-6437-6CFE-1280435B35F0}"/>
              </a:ext>
            </a:extLst>
          </p:cNvPr>
          <p:cNvGrpSpPr/>
          <p:nvPr/>
        </p:nvGrpSpPr>
        <p:grpSpPr>
          <a:xfrm>
            <a:off x="11208636" y="5388606"/>
            <a:ext cx="594112" cy="595827"/>
            <a:chOff x="1373187" y="4302125"/>
            <a:chExt cx="1100137" cy="1103312"/>
          </a:xfrm>
        </p:grpSpPr>
        <p:sp>
          <p:nvSpPr>
            <p:cNvPr id="109" name="Google Shape;211;p16">
              <a:extLst>
                <a:ext uri="{FF2B5EF4-FFF2-40B4-BE49-F238E27FC236}">
                  <a16:creationId xmlns:a16="http://schemas.microsoft.com/office/drawing/2014/main" id="{D24DA7D6-D9B6-C135-6B80-7D2B40AAE671}"/>
                </a:ext>
              </a:extLst>
            </p:cNvPr>
            <p:cNvSpPr/>
            <p:nvPr/>
          </p:nvSpPr>
          <p:spPr>
            <a:xfrm>
              <a:off x="1373187" y="4302125"/>
              <a:ext cx="1100137" cy="1103312"/>
            </a:xfrm>
            <a:prstGeom prst="ellipse">
              <a:avLst/>
            </a:prstGeom>
            <a:solidFill>
              <a:srgbClr val="FFCC5E"/>
            </a:solidFill>
            <a:ln w="28575" cap="flat" cmpd="sng">
              <a:solidFill>
                <a:schemeClr val="bg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216;p16">
              <a:extLst>
                <a:ext uri="{FF2B5EF4-FFF2-40B4-BE49-F238E27FC236}">
                  <a16:creationId xmlns:a16="http://schemas.microsoft.com/office/drawing/2014/main" id="{342F5987-0ED0-3C4A-E588-6703C944D053}"/>
                </a:ext>
              </a:extLst>
            </p:cNvPr>
            <p:cNvSpPr txBox="1"/>
            <p:nvPr/>
          </p:nvSpPr>
          <p:spPr>
            <a:xfrm>
              <a:off x="1560418" y="4397906"/>
              <a:ext cx="725668" cy="908051"/>
            </a:xfrm>
            <a:prstGeom prst="rect">
              <a:avLst/>
            </a:prstGeom>
            <a:noFill/>
            <a:ln w="38100"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900"/>
                <a:buFont typeface="Montserrat"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rPr>
                <a:t> 6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11" name="Группа 11">
            <a:extLst>
              <a:ext uri="{FF2B5EF4-FFF2-40B4-BE49-F238E27FC236}">
                <a16:creationId xmlns:a16="http://schemas.microsoft.com/office/drawing/2014/main" id="{4478C421-CC3A-4ECC-030D-9DBC97B0572E}"/>
              </a:ext>
            </a:extLst>
          </p:cNvPr>
          <p:cNvGrpSpPr/>
          <p:nvPr/>
        </p:nvGrpSpPr>
        <p:grpSpPr>
          <a:xfrm>
            <a:off x="11211648" y="4247521"/>
            <a:ext cx="594112" cy="595827"/>
            <a:chOff x="1373187" y="4302125"/>
            <a:chExt cx="1100137" cy="1103312"/>
          </a:xfrm>
        </p:grpSpPr>
        <p:sp>
          <p:nvSpPr>
            <p:cNvPr id="112" name="Google Shape;211;p16">
              <a:extLst>
                <a:ext uri="{FF2B5EF4-FFF2-40B4-BE49-F238E27FC236}">
                  <a16:creationId xmlns:a16="http://schemas.microsoft.com/office/drawing/2014/main" id="{F278518E-B542-07A3-1F24-169E0955C686}"/>
                </a:ext>
              </a:extLst>
            </p:cNvPr>
            <p:cNvSpPr/>
            <p:nvPr/>
          </p:nvSpPr>
          <p:spPr>
            <a:xfrm>
              <a:off x="1373187" y="4302125"/>
              <a:ext cx="1100137" cy="1103312"/>
            </a:xfrm>
            <a:prstGeom prst="ellipse">
              <a:avLst/>
            </a:prstGeom>
            <a:solidFill>
              <a:srgbClr val="FFCC5E"/>
            </a:solidFill>
            <a:ln w="28575" cap="flat" cmpd="sng">
              <a:solidFill>
                <a:schemeClr val="bg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216;p16">
              <a:extLst>
                <a:ext uri="{FF2B5EF4-FFF2-40B4-BE49-F238E27FC236}">
                  <a16:creationId xmlns:a16="http://schemas.microsoft.com/office/drawing/2014/main" id="{96CACE9D-975E-08F6-BC89-724BE7E2CD8B}"/>
                </a:ext>
              </a:extLst>
            </p:cNvPr>
            <p:cNvSpPr txBox="1"/>
            <p:nvPr/>
          </p:nvSpPr>
          <p:spPr>
            <a:xfrm>
              <a:off x="1560418" y="4397906"/>
              <a:ext cx="725668" cy="908051"/>
            </a:xfrm>
            <a:prstGeom prst="rect">
              <a:avLst/>
            </a:prstGeom>
            <a:noFill/>
            <a:ln w="38100"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900"/>
                <a:buFont typeface="Montserrat"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rPr>
                <a:t> 7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14" name="Группа 11">
            <a:extLst>
              <a:ext uri="{FF2B5EF4-FFF2-40B4-BE49-F238E27FC236}">
                <a16:creationId xmlns:a16="http://schemas.microsoft.com/office/drawing/2014/main" id="{6A05D9FC-5A48-F947-970D-BDCA045C94F6}"/>
              </a:ext>
            </a:extLst>
          </p:cNvPr>
          <p:cNvGrpSpPr/>
          <p:nvPr/>
        </p:nvGrpSpPr>
        <p:grpSpPr>
          <a:xfrm>
            <a:off x="11198561" y="3131086"/>
            <a:ext cx="594112" cy="595827"/>
            <a:chOff x="1373187" y="4302125"/>
            <a:chExt cx="1100137" cy="1103312"/>
          </a:xfrm>
        </p:grpSpPr>
        <p:sp>
          <p:nvSpPr>
            <p:cNvPr id="115" name="Google Shape;211;p16">
              <a:extLst>
                <a:ext uri="{FF2B5EF4-FFF2-40B4-BE49-F238E27FC236}">
                  <a16:creationId xmlns:a16="http://schemas.microsoft.com/office/drawing/2014/main" id="{D7586F88-3BDE-D8F9-A649-7FE1A08DFDE8}"/>
                </a:ext>
              </a:extLst>
            </p:cNvPr>
            <p:cNvSpPr/>
            <p:nvPr/>
          </p:nvSpPr>
          <p:spPr>
            <a:xfrm>
              <a:off x="1373187" y="4302125"/>
              <a:ext cx="1100137" cy="1103312"/>
            </a:xfrm>
            <a:prstGeom prst="ellipse">
              <a:avLst/>
            </a:prstGeom>
            <a:solidFill>
              <a:srgbClr val="FFCC5E"/>
            </a:solidFill>
            <a:ln w="28575" cap="flat" cmpd="sng">
              <a:solidFill>
                <a:schemeClr val="bg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216;p16">
              <a:extLst>
                <a:ext uri="{FF2B5EF4-FFF2-40B4-BE49-F238E27FC236}">
                  <a16:creationId xmlns:a16="http://schemas.microsoft.com/office/drawing/2014/main" id="{A87BD0EF-5C53-E150-C398-9FCE4DB4D06E}"/>
                </a:ext>
              </a:extLst>
            </p:cNvPr>
            <p:cNvSpPr txBox="1"/>
            <p:nvPr/>
          </p:nvSpPr>
          <p:spPr>
            <a:xfrm>
              <a:off x="1560418" y="4397906"/>
              <a:ext cx="725668" cy="908051"/>
            </a:xfrm>
            <a:prstGeom prst="rect">
              <a:avLst/>
            </a:prstGeom>
            <a:noFill/>
            <a:ln w="38100"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900"/>
                <a:buFont typeface="Montserrat"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rPr>
                <a:t> 8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17" name="Группа 11">
            <a:extLst>
              <a:ext uri="{FF2B5EF4-FFF2-40B4-BE49-F238E27FC236}">
                <a16:creationId xmlns:a16="http://schemas.microsoft.com/office/drawing/2014/main" id="{3EBBA02B-CA29-C9F2-0B59-95D4223D9A9F}"/>
              </a:ext>
            </a:extLst>
          </p:cNvPr>
          <p:cNvGrpSpPr/>
          <p:nvPr/>
        </p:nvGrpSpPr>
        <p:grpSpPr>
          <a:xfrm>
            <a:off x="11208636" y="1981340"/>
            <a:ext cx="594112" cy="595827"/>
            <a:chOff x="1373187" y="4302125"/>
            <a:chExt cx="1100137" cy="1103312"/>
          </a:xfrm>
        </p:grpSpPr>
        <p:sp>
          <p:nvSpPr>
            <p:cNvPr id="118" name="Google Shape;211;p16">
              <a:extLst>
                <a:ext uri="{FF2B5EF4-FFF2-40B4-BE49-F238E27FC236}">
                  <a16:creationId xmlns:a16="http://schemas.microsoft.com/office/drawing/2014/main" id="{2B041038-98A0-E370-DD42-FE75B4B37AA6}"/>
                </a:ext>
              </a:extLst>
            </p:cNvPr>
            <p:cNvSpPr/>
            <p:nvPr/>
          </p:nvSpPr>
          <p:spPr>
            <a:xfrm>
              <a:off x="1373187" y="4302125"/>
              <a:ext cx="1100137" cy="1103312"/>
            </a:xfrm>
            <a:prstGeom prst="ellipse">
              <a:avLst/>
            </a:prstGeom>
            <a:solidFill>
              <a:srgbClr val="FFCC5E"/>
            </a:solidFill>
            <a:ln w="28575" cap="flat" cmpd="sng">
              <a:solidFill>
                <a:schemeClr val="bg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216;p16">
              <a:extLst>
                <a:ext uri="{FF2B5EF4-FFF2-40B4-BE49-F238E27FC236}">
                  <a16:creationId xmlns:a16="http://schemas.microsoft.com/office/drawing/2014/main" id="{8778E774-6CD7-39E8-A675-771002DAF932}"/>
                </a:ext>
              </a:extLst>
            </p:cNvPr>
            <p:cNvSpPr txBox="1"/>
            <p:nvPr/>
          </p:nvSpPr>
          <p:spPr>
            <a:xfrm>
              <a:off x="1560418" y="4397906"/>
              <a:ext cx="725668" cy="908051"/>
            </a:xfrm>
            <a:prstGeom prst="rect">
              <a:avLst/>
            </a:prstGeom>
            <a:noFill/>
            <a:ln w="38100"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900"/>
                <a:buFont typeface="Montserrat"/>
                <a:buNone/>
                <a:tabLst/>
                <a:defRPr/>
              </a:pPr>
              <a:r>
                <a:rPr kumimoji="0" lang="en-US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Montserrat"/>
                  <a:ea typeface="Montserrat"/>
                  <a:cs typeface="Montserrat"/>
                  <a:sym typeface="Montserrat"/>
                </a:rPr>
                <a:t> 9</a:t>
              </a:r>
              <a:endParaRPr kumimoji="0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3716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3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" presetClass="entr" presetSubtype="4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7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7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7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7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7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  <p:bldP spid="38" grpId="0" animBg="1"/>
      <p:bldP spid="44" grpId="0" animBg="1"/>
      <p:bldP spid="45" grpId="0" animBg="1"/>
      <p:bldP spid="46" grpId="0" animBg="1"/>
      <p:bldP spid="47" grpId="0" animBg="1"/>
      <p:bldP spid="4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2359478"/>
            <a:ext cx="11691257" cy="1325563"/>
          </a:xfrm>
        </p:spPr>
        <p:txBody>
          <a:bodyPr>
            <a:normAutofit/>
          </a:bodyPr>
          <a:lstStyle/>
          <a:p>
            <a:pPr algn="ctr"/>
            <a:r>
              <a:rPr lang="en-SG" sz="72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How to Build?</a:t>
            </a:r>
          </a:p>
        </p:txBody>
      </p:sp>
    </p:spTree>
    <p:extLst>
      <p:ext uri="{BB962C8B-B14F-4D97-AF65-F5344CB8AC3E}">
        <p14:creationId xmlns:p14="http://schemas.microsoft.com/office/powerpoint/2010/main" val="1236425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0896257-3C12-F8D6-EB35-C849E4EEC67F}"/>
              </a:ext>
            </a:extLst>
          </p:cNvPr>
          <p:cNvCxnSpPr>
            <a:cxnSpLocks/>
          </p:cNvCxnSpPr>
          <p:nvPr/>
        </p:nvCxnSpPr>
        <p:spPr>
          <a:xfrm>
            <a:off x="5297025" y="4793623"/>
            <a:ext cx="1146479" cy="877049"/>
          </a:xfrm>
          <a:prstGeom prst="line">
            <a:avLst/>
          </a:prstGeom>
          <a:noFill/>
          <a:ln w="53975" cap="rnd" cmpd="sng" algn="ctr">
            <a:solidFill>
              <a:srgbClr val="E13F5E"/>
            </a:solidFill>
            <a:prstDash val="solid"/>
          </a:ln>
          <a:effectLst/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97666CD-1D04-BC5E-DF91-4A17DBF8BAC9}"/>
              </a:ext>
            </a:extLst>
          </p:cNvPr>
          <p:cNvCxnSpPr>
            <a:cxnSpLocks/>
          </p:cNvCxnSpPr>
          <p:nvPr/>
        </p:nvCxnSpPr>
        <p:spPr>
          <a:xfrm flipV="1">
            <a:off x="5305611" y="3971585"/>
            <a:ext cx="1146479" cy="828159"/>
          </a:xfrm>
          <a:prstGeom prst="line">
            <a:avLst/>
          </a:prstGeom>
          <a:noFill/>
          <a:ln w="53975" cap="rnd" cmpd="sng" algn="ctr">
            <a:solidFill>
              <a:srgbClr val="E13F5E"/>
            </a:solidFill>
            <a:prstDash val="solid"/>
          </a:ln>
          <a:effectLst/>
        </p:spPr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0660287-795F-1363-66DB-3EAE4AE0562D}"/>
              </a:ext>
            </a:extLst>
          </p:cNvPr>
          <p:cNvCxnSpPr>
            <a:cxnSpLocks/>
          </p:cNvCxnSpPr>
          <p:nvPr/>
        </p:nvCxnSpPr>
        <p:spPr>
          <a:xfrm>
            <a:off x="5297025" y="3094536"/>
            <a:ext cx="1146479" cy="877049"/>
          </a:xfrm>
          <a:prstGeom prst="line">
            <a:avLst/>
          </a:prstGeom>
          <a:noFill/>
          <a:ln w="53975" cap="rnd" cmpd="sng" algn="ctr">
            <a:solidFill>
              <a:srgbClr val="E44C5A"/>
            </a:solidFill>
            <a:prstDash val="solid"/>
          </a:ln>
          <a:effectLst/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A1CDF35-F21D-87BF-0196-F310FF75D555}"/>
              </a:ext>
            </a:extLst>
          </p:cNvPr>
          <p:cNvCxnSpPr>
            <a:cxnSpLocks/>
          </p:cNvCxnSpPr>
          <p:nvPr/>
        </p:nvCxnSpPr>
        <p:spPr>
          <a:xfrm flipV="1">
            <a:off x="5305611" y="2266377"/>
            <a:ext cx="1146479" cy="828159"/>
          </a:xfrm>
          <a:prstGeom prst="line">
            <a:avLst/>
          </a:prstGeom>
          <a:noFill/>
          <a:ln w="53975" cap="rnd" cmpd="sng" algn="ctr">
            <a:solidFill>
              <a:srgbClr val="ED754F"/>
            </a:solidFill>
            <a:prstDash val="solid"/>
          </a:ln>
          <a:effectLst/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39ADB8D-C971-75C8-D7E6-D8280F01256C}"/>
              </a:ext>
            </a:extLst>
          </p:cNvPr>
          <p:cNvCxnSpPr>
            <a:cxnSpLocks/>
          </p:cNvCxnSpPr>
          <p:nvPr/>
        </p:nvCxnSpPr>
        <p:spPr>
          <a:xfrm>
            <a:off x="5297025" y="1389328"/>
            <a:ext cx="1146479" cy="877049"/>
          </a:xfrm>
          <a:prstGeom prst="line">
            <a:avLst/>
          </a:prstGeom>
          <a:noFill/>
          <a:ln w="53975" cap="rnd" cmpd="sng" algn="ctr">
            <a:solidFill>
              <a:srgbClr val="F79E45"/>
            </a:solidFill>
            <a:prstDash val="solid"/>
          </a:ln>
          <a:effectLst/>
        </p:spPr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6F897FF3-3E71-3C1E-49B0-A23A9D002340}"/>
              </a:ext>
            </a:extLst>
          </p:cNvPr>
          <p:cNvSpPr/>
          <p:nvPr/>
        </p:nvSpPr>
        <p:spPr>
          <a:xfrm>
            <a:off x="4860192" y="946772"/>
            <a:ext cx="890838" cy="890838"/>
          </a:xfrm>
          <a:prstGeom prst="ellipse">
            <a:avLst/>
          </a:prstGeom>
          <a:solidFill>
            <a:srgbClr val="F79E45"/>
          </a:solidFill>
          <a:ln w="19050" cap="rnd" cmpd="sng" algn="ctr">
            <a:noFill/>
            <a:prstDash val="solid"/>
          </a:ln>
          <a:effectLst/>
        </p:spPr>
        <p:txBody>
          <a:bodyPr tIns="0" bIns="0"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799" kern="0" dirty="0">
                <a:solidFill>
                  <a:srgbClr val="FFFFFF"/>
                </a:solidFill>
                <a:latin typeface="Designball-Electronic-Device-02" pitchFamily="2" charset="0"/>
                <a:cs typeface="Arial" panose="020B0604020202020204" pitchFamily="34" charset="0"/>
              </a:rPr>
              <a:t>1</a:t>
            </a:r>
            <a:endParaRPr kumimoji="0" lang="en-US" sz="4799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esignball-Electronic-Device-02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131D149-BFC1-9290-A35B-F98C03D84F0B}"/>
              </a:ext>
            </a:extLst>
          </p:cNvPr>
          <p:cNvSpPr/>
          <p:nvPr/>
        </p:nvSpPr>
        <p:spPr>
          <a:xfrm>
            <a:off x="5995553" y="1794222"/>
            <a:ext cx="890838" cy="890838"/>
          </a:xfrm>
          <a:prstGeom prst="ellipse">
            <a:avLst/>
          </a:prstGeom>
          <a:solidFill>
            <a:srgbClr val="F79E45"/>
          </a:solidFill>
          <a:ln w="19050" cap="rnd" cmpd="sng" algn="ctr">
            <a:noFill/>
            <a:prstDash val="solid"/>
          </a:ln>
          <a:effectLst/>
        </p:spPr>
        <p:txBody>
          <a:bodyPr tIns="0" bIns="0"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799" kern="0" dirty="0">
                <a:solidFill>
                  <a:srgbClr val="FFFFFF"/>
                </a:solidFill>
                <a:latin typeface="Designball-Electronic-Device-02" pitchFamily="2" charset="0"/>
                <a:cs typeface="Arial" panose="020B0604020202020204" pitchFamily="34" charset="0"/>
              </a:rPr>
              <a:t>2</a:t>
            </a:r>
            <a:endParaRPr kumimoji="0" lang="en-US" sz="4799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esignball-Electronic-Device-02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EA5E057-F67F-5733-9EA4-0815D32DB230}"/>
              </a:ext>
            </a:extLst>
          </p:cNvPr>
          <p:cNvSpPr/>
          <p:nvPr/>
        </p:nvSpPr>
        <p:spPr>
          <a:xfrm>
            <a:off x="4860192" y="2641672"/>
            <a:ext cx="890838" cy="890838"/>
          </a:xfrm>
          <a:prstGeom prst="ellipse">
            <a:avLst/>
          </a:prstGeom>
          <a:solidFill>
            <a:srgbClr val="ED754F"/>
          </a:solidFill>
          <a:ln w="19050" cap="rnd" cmpd="sng" algn="ctr">
            <a:noFill/>
            <a:prstDash val="solid"/>
          </a:ln>
          <a:effectLst/>
        </p:spPr>
        <p:txBody>
          <a:bodyPr tIns="0" bIns="0"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799" kern="0" dirty="0">
                <a:solidFill>
                  <a:srgbClr val="FFFFFF"/>
                </a:solidFill>
                <a:latin typeface="Designball-Electronic-Device-02" pitchFamily="2" charset="0"/>
                <a:cs typeface="Arial" panose="020B0604020202020204" pitchFamily="34" charset="0"/>
              </a:rPr>
              <a:t>3</a:t>
            </a:r>
            <a:endParaRPr kumimoji="0" lang="en-US" sz="4799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esignball-Electronic-Device-02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03F398F-1D15-81D9-7929-BD37ABBEFBA2}"/>
              </a:ext>
            </a:extLst>
          </p:cNvPr>
          <p:cNvSpPr/>
          <p:nvPr/>
        </p:nvSpPr>
        <p:spPr>
          <a:xfrm>
            <a:off x="5995553" y="3489121"/>
            <a:ext cx="890838" cy="890838"/>
          </a:xfrm>
          <a:prstGeom prst="ellipse">
            <a:avLst/>
          </a:prstGeom>
          <a:solidFill>
            <a:srgbClr val="ED754F"/>
          </a:solidFill>
          <a:ln w="19050" cap="rnd" cmpd="sng" algn="ctr">
            <a:noFill/>
            <a:prstDash val="solid"/>
          </a:ln>
          <a:effectLst/>
        </p:spPr>
        <p:txBody>
          <a:bodyPr tIns="0" bIns="0"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799" kern="0" dirty="0">
                <a:solidFill>
                  <a:srgbClr val="FFFFFF"/>
                </a:solidFill>
                <a:latin typeface="Designball-Electronic-Device-02" pitchFamily="2" charset="0"/>
                <a:cs typeface="Arial" panose="020B0604020202020204" pitchFamily="34" charset="0"/>
              </a:rPr>
              <a:t>4</a:t>
            </a:r>
            <a:endParaRPr kumimoji="0" lang="en-US" sz="4799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esignball-Electronic-Device-02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8288914-10DF-7ECC-CE88-ED5A60FFC6AD}"/>
              </a:ext>
            </a:extLst>
          </p:cNvPr>
          <p:cNvSpPr/>
          <p:nvPr/>
        </p:nvSpPr>
        <p:spPr>
          <a:xfrm>
            <a:off x="4860192" y="4336571"/>
            <a:ext cx="890838" cy="890838"/>
          </a:xfrm>
          <a:prstGeom prst="ellipse">
            <a:avLst/>
          </a:prstGeom>
          <a:solidFill>
            <a:srgbClr val="E13F5E"/>
          </a:solidFill>
          <a:ln w="19050" cap="rnd" cmpd="sng" algn="ctr">
            <a:noFill/>
            <a:prstDash val="solid"/>
          </a:ln>
          <a:effectLst/>
        </p:spPr>
        <p:txBody>
          <a:bodyPr tIns="0" bIns="0"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799" kern="0" dirty="0">
                <a:solidFill>
                  <a:srgbClr val="FFFFFF"/>
                </a:solidFill>
                <a:latin typeface="Designball-Electronic-Device-02" pitchFamily="2" charset="0"/>
                <a:cs typeface="Arial" panose="020B0604020202020204" pitchFamily="34" charset="0"/>
              </a:rPr>
              <a:t>5</a:t>
            </a:r>
            <a:endParaRPr kumimoji="0" lang="en-US" sz="4799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esignball-Electronic-Device-02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CD3F75C-AF6B-AE5A-8335-0C1641D8BF47}"/>
              </a:ext>
            </a:extLst>
          </p:cNvPr>
          <p:cNvSpPr/>
          <p:nvPr/>
        </p:nvSpPr>
        <p:spPr>
          <a:xfrm>
            <a:off x="5995553" y="5184021"/>
            <a:ext cx="890838" cy="890838"/>
          </a:xfrm>
          <a:prstGeom prst="ellipse">
            <a:avLst/>
          </a:prstGeom>
          <a:solidFill>
            <a:srgbClr val="E13F5E"/>
          </a:solidFill>
          <a:ln w="19050" cap="rnd" cmpd="sng" algn="ctr">
            <a:noFill/>
            <a:prstDash val="solid"/>
          </a:ln>
          <a:effectLst/>
        </p:spPr>
        <p:txBody>
          <a:bodyPr tIns="0" bIns="0"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799" kern="0" dirty="0">
                <a:solidFill>
                  <a:srgbClr val="FFFFFF"/>
                </a:solidFill>
                <a:latin typeface="Designball-Electronic-Device-02" pitchFamily="2" charset="0"/>
                <a:cs typeface="Arial" panose="020B0604020202020204" pitchFamily="34" charset="0"/>
              </a:rPr>
              <a:t>6</a:t>
            </a:r>
            <a:endParaRPr kumimoji="0" lang="en-US" sz="4799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esignball-Electronic-Device-02" pitchFamily="2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613978F-C45F-8321-A54A-076A9A7B1AAC}"/>
              </a:ext>
            </a:extLst>
          </p:cNvPr>
          <p:cNvSpPr txBox="1"/>
          <p:nvPr/>
        </p:nvSpPr>
        <p:spPr>
          <a:xfrm>
            <a:off x="1987162" y="793102"/>
            <a:ext cx="2628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554"/>
            <a:r>
              <a:rPr lang="en-US" dirty="0">
                <a:solidFill>
                  <a:srgbClr val="FFFFFF"/>
                </a:solidFill>
                <a:latin typeface="Open Sans Light"/>
              </a:rPr>
              <a:t>Select the Right Blockchain</a:t>
            </a:r>
            <a:endParaRPr lang="en-US" sz="12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1165F79-320A-9B5B-1A1F-13A6EB77D7EF}"/>
              </a:ext>
            </a:extLst>
          </p:cNvPr>
          <p:cNvSpPr txBox="1"/>
          <p:nvPr/>
        </p:nvSpPr>
        <p:spPr>
          <a:xfrm>
            <a:off x="7130913" y="1764623"/>
            <a:ext cx="2928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dirty="0">
                <a:solidFill>
                  <a:srgbClr val="FFFFFF"/>
                </a:solidFill>
                <a:latin typeface="Open Sans Light"/>
              </a:rPr>
              <a:t>UI/UX Design(Audience)</a:t>
            </a:r>
            <a:endParaRPr lang="en-US" sz="12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8BED6D-E18F-AB5A-1E7E-82733658DA70}"/>
              </a:ext>
            </a:extLst>
          </p:cNvPr>
          <p:cNvSpPr txBox="1"/>
          <p:nvPr/>
        </p:nvSpPr>
        <p:spPr>
          <a:xfrm>
            <a:off x="1278128" y="2612072"/>
            <a:ext cx="3337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554"/>
            <a:r>
              <a:rPr lang="en-US" dirty="0">
                <a:solidFill>
                  <a:srgbClr val="FFFFFF"/>
                </a:solidFill>
                <a:latin typeface="Open Sans Light"/>
              </a:rPr>
              <a:t>Front-End &amp; Back-End Development</a:t>
            </a:r>
            <a:endParaRPr lang="en-US" sz="12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717AB7-EA02-FCA1-183D-AD6B07346B4F}"/>
              </a:ext>
            </a:extLst>
          </p:cNvPr>
          <p:cNvSpPr txBox="1"/>
          <p:nvPr/>
        </p:nvSpPr>
        <p:spPr>
          <a:xfrm>
            <a:off x="7130913" y="3459522"/>
            <a:ext cx="2928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dirty="0">
                <a:solidFill>
                  <a:srgbClr val="FFFFFF"/>
                </a:solidFill>
                <a:latin typeface="Open Sans Light"/>
              </a:rPr>
              <a:t>Select the Base Tokens</a:t>
            </a:r>
            <a:endParaRPr lang="en-US" sz="12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65A4489-AAB9-BDC9-5636-8ED6B53D4E74}"/>
              </a:ext>
            </a:extLst>
          </p:cNvPr>
          <p:cNvSpPr txBox="1"/>
          <p:nvPr/>
        </p:nvSpPr>
        <p:spPr>
          <a:xfrm>
            <a:off x="1819233" y="4263584"/>
            <a:ext cx="2796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554"/>
            <a:r>
              <a:rPr lang="en-US" dirty="0">
                <a:solidFill>
                  <a:srgbClr val="FFFFFF"/>
                </a:solidFill>
                <a:latin typeface="Open Sans Light"/>
              </a:rPr>
              <a:t>Smart Contracts Development</a:t>
            </a:r>
            <a:r>
              <a:rPr lang="en-US" sz="1200" dirty="0">
                <a:solidFill>
                  <a:srgbClr val="FFFFFF"/>
                </a:solidFill>
                <a:latin typeface="Open Sans Light"/>
              </a:rPr>
              <a:t>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962E5A9-3CDE-31A7-CAD1-4D82B3AB1E9F}"/>
              </a:ext>
            </a:extLst>
          </p:cNvPr>
          <p:cNvSpPr txBox="1"/>
          <p:nvPr/>
        </p:nvSpPr>
        <p:spPr>
          <a:xfrm>
            <a:off x="7130913" y="5111033"/>
            <a:ext cx="2928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dirty="0">
                <a:solidFill>
                  <a:srgbClr val="FFFFFF"/>
                </a:solidFill>
                <a:latin typeface="Open Sans Light"/>
              </a:rPr>
              <a:t>Test &amp; Deployment</a:t>
            </a:r>
            <a:endParaRPr lang="en-US" sz="12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068B08F2-0508-D85E-C2C8-F37D94815E50}"/>
              </a:ext>
            </a:extLst>
          </p:cNvPr>
          <p:cNvSpPr txBox="1">
            <a:spLocks/>
          </p:cNvSpPr>
          <p:nvPr/>
        </p:nvSpPr>
        <p:spPr>
          <a:xfrm>
            <a:off x="8156281" y="331437"/>
            <a:ext cx="3485990" cy="92332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defTabSz="457109">
              <a:lnSpc>
                <a:spcPct val="100000"/>
              </a:lnSpc>
            </a:pPr>
            <a:r>
              <a:rPr lang="en-US" sz="5400" dirty="0">
                <a:solidFill>
                  <a:srgbClr val="00B0F0"/>
                </a:solidFill>
                <a:latin typeface="Arial Black" panose="020B0A04020102020204" pitchFamily="34" charset="0"/>
              </a:rPr>
              <a:t>6 Steps</a:t>
            </a:r>
          </a:p>
        </p:txBody>
      </p:sp>
    </p:spTree>
    <p:extLst>
      <p:ext uri="{BB962C8B-B14F-4D97-AF65-F5344CB8AC3E}">
        <p14:creationId xmlns:p14="http://schemas.microsoft.com/office/powerpoint/2010/main" val="1548850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3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50"/>
                            </p:stCondLst>
                            <p:childTnLst>
                              <p:par>
                                <p:cTn id="2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3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300"/>
                            </p:stCondLst>
                            <p:childTnLst>
                              <p:par>
                                <p:cTn id="3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3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950"/>
                            </p:stCondLst>
                            <p:childTnLst>
                              <p:par>
                                <p:cTn id="4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2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3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600"/>
                            </p:stCondLst>
                            <p:childTnLst>
                              <p:par>
                                <p:cTn id="6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3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250"/>
                            </p:stCondLst>
                            <p:childTnLst>
                              <p:par>
                                <p:cTn id="7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4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2359478"/>
            <a:ext cx="11691257" cy="1325563"/>
          </a:xfrm>
        </p:spPr>
        <p:txBody>
          <a:bodyPr>
            <a:normAutofit/>
          </a:bodyPr>
          <a:lstStyle/>
          <a:p>
            <a:pPr algn="ctr"/>
            <a:r>
              <a:rPr lang="en-SG" sz="72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3782188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25C18886-FBD0-B685-ED41-6FD6171E11B8}"/>
              </a:ext>
            </a:extLst>
          </p:cNvPr>
          <p:cNvSpPr/>
          <p:nvPr/>
        </p:nvSpPr>
        <p:spPr>
          <a:xfrm>
            <a:off x="0" y="447"/>
            <a:ext cx="12192000" cy="6857107"/>
          </a:xfrm>
          <a:prstGeom prst="rect">
            <a:avLst/>
          </a:prstGeom>
          <a:solidFill>
            <a:srgbClr val="3A757E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AFD4CBD-E122-007D-3C58-6B79A886144F}"/>
              </a:ext>
            </a:extLst>
          </p:cNvPr>
          <p:cNvSpPr/>
          <p:nvPr/>
        </p:nvSpPr>
        <p:spPr>
          <a:xfrm>
            <a:off x="-1" y="447"/>
            <a:ext cx="8054596" cy="6857107"/>
          </a:xfrm>
          <a:prstGeom prst="rect">
            <a:avLst/>
          </a:prstGeom>
          <a:solidFill>
            <a:srgbClr val="9AB746"/>
          </a:solidFill>
          <a:ln w="19050" cap="rnd" cmpd="sng" algn="ctr">
            <a:noFill/>
            <a:prstDash val="solid"/>
          </a:ln>
          <a:effectLst>
            <a:outerShdw blurRad="1092200" dist="342900" algn="l" rotWithShape="0">
              <a:srgbClr val="3A757E">
                <a:lumMod val="75000"/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35B9969-B942-E0F2-FCE8-B869040BDE34}"/>
              </a:ext>
            </a:extLst>
          </p:cNvPr>
          <p:cNvSpPr/>
          <p:nvPr/>
        </p:nvSpPr>
        <p:spPr>
          <a:xfrm>
            <a:off x="-1386168" y="447"/>
            <a:ext cx="4434168" cy="6857107"/>
          </a:xfrm>
          <a:prstGeom prst="rect">
            <a:avLst/>
          </a:prstGeom>
          <a:solidFill>
            <a:srgbClr val="CAD82A"/>
          </a:solidFill>
          <a:ln w="19050" cap="rnd" cmpd="sng" algn="ctr">
            <a:noFill/>
            <a:prstDash val="solid"/>
          </a:ln>
          <a:effectLst>
            <a:outerShdw blurRad="1092200" dist="342900" algn="l" rotWithShape="0">
              <a:srgbClr val="3A757E">
                <a:lumMod val="75000"/>
                <a:alpha val="4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4" name="Title 1">
            <a:extLst>
              <a:ext uri="{FF2B5EF4-FFF2-40B4-BE49-F238E27FC236}">
                <a16:creationId xmlns:a16="http://schemas.microsoft.com/office/drawing/2014/main" id="{E106A3B7-5A65-5EE8-85A0-C922AB9EC073}"/>
              </a:ext>
            </a:extLst>
          </p:cNvPr>
          <p:cNvSpPr txBox="1">
            <a:spLocks/>
          </p:cNvSpPr>
          <p:nvPr/>
        </p:nvSpPr>
        <p:spPr>
          <a:xfrm>
            <a:off x="40793" y="2490327"/>
            <a:ext cx="3141822" cy="132343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 defTabSz="228554">
              <a:defRPr sz="4799">
                <a:solidFill>
                  <a:srgbClr val="FFFFFF"/>
                </a:solidFill>
                <a:latin typeface="Designball-Electronic-Device-01" pitchFamily="2" charset="0"/>
                <a:cs typeface="Arial" panose="020B0604020202020204" pitchFamily="34" charset="0"/>
              </a:defRPr>
            </a:lvl1pPr>
          </a:lstStyle>
          <a:p>
            <a:r>
              <a:rPr lang="en-US" sz="8000" dirty="0"/>
              <a:t>Create 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FEFE6405-B199-BCE6-BDA1-371CC08E54CF}"/>
              </a:ext>
            </a:extLst>
          </p:cNvPr>
          <p:cNvSpPr/>
          <p:nvPr/>
        </p:nvSpPr>
        <p:spPr>
          <a:xfrm>
            <a:off x="3590215" y="2370906"/>
            <a:ext cx="3922164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228554"/>
            <a:r>
              <a:rPr lang="en-US" sz="8000" dirty="0">
                <a:solidFill>
                  <a:srgbClr val="FFFFFF"/>
                </a:solidFill>
                <a:latin typeface="Designball-Electronic-Device-01" pitchFamily="2" charset="0"/>
                <a:cs typeface="Arial" panose="020B0604020202020204" pitchFamily="34" charset="0"/>
              </a:rPr>
              <a:t>List</a:t>
            </a:r>
          </a:p>
          <a:p>
            <a:pPr algn="ctr" defTabSz="228554"/>
            <a:r>
              <a:rPr lang="en-US" sz="8000" dirty="0">
                <a:solidFill>
                  <a:srgbClr val="FFFFFF"/>
                </a:solidFill>
                <a:latin typeface="Designball-Electronic-Device-01" pitchFamily="2" charset="0"/>
                <a:cs typeface="Arial" panose="020B0604020202020204" pitchFamily="34" charset="0"/>
              </a:rPr>
              <a:t>(Explore)</a:t>
            </a:r>
            <a:endParaRPr lang="en-US" sz="8000" dirty="0">
              <a:solidFill>
                <a:srgbClr val="FFFFFF"/>
              </a:solidFill>
              <a:latin typeface="Designball-Electronic-Device-01" pitchFamily="2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E54EAD0-3942-C415-72ED-E49D162C2A12}"/>
              </a:ext>
            </a:extLst>
          </p:cNvPr>
          <p:cNvSpPr/>
          <p:nvPr/>
        </p:nvSpPr>
        <p:spPr>
          <a:xfrm>
            <a:off x="8095388" y="2370906"/>
            <a:ext cx="4188967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28554"/>
            <a:r>
              <a:rPr lang="en-US" sz="8000" dirty="0">
                <a:solidFill>
                  <a:srgbClr val="FFFFFF"/>
                </a:solidFill>
                <a:latin typeface="Designball-Electronic-Device-01" pitchFamily="2" charset="0"/>
                <a:cs typeface="Arial" panose="020B0604020202020204" pitchFamily="34" charset="0"/>
              </a:rPr>
              <a:t>Transfer</a:t>
            </a:r>
          </a:p>
          <a:p>
            <a:pPr defTabSz="228554"/>
            <a:r>
              <a:rPr lang="en-US" sz="8000" dirty="0">
                <a:solidFill>
                  <a:srgbClr val="FFFFFF"/>
                </a:solidFill>
                <a:latin typeface="Designball-Electronic-Device-01" pitchFamily="2" charset="0"/>
                <a:cs typeface="Arial" panose="020B0604020202020204" pitchFamily="34" charset="0"/>
              </a:rPr>
              <a:t>(Bid, Buy)</a:t>
            </a:r>
          </a:p>
        </p:txBody>
      </p:sp>
    </p:spTree>
    <p:extLst>
      <p:ext uri="{BB962C8B-B14F-4D97-AF65-F5344CB8AC3E}">
        <p14:creationId xmlns:p14="http://schemas.microsoft.com/office/powerpoint/2010/main" val="148318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7" dur="1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8" dur="1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73333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1" dur="1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2" dur="1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73333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5" dur="1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6" dur="1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 animBg="1"/>
          <p:bldP spid="60" grpId="0" animBg="1"/>
          <p:bldP spid="6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3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 animBg="1"/>
          <p:bldP spid="59" grpId="0" animBg="1"/>
          <p:bldP spid="60" grpId="0" animBg="1"/>
          <p:bldP spid="61" grpId="0" animBg="1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2359478"/>
            <a:ext cx="11691257" cy="1325563"/>
          </a:xfrm>
        </p:spPr>
        <p:txBody>
          <a:bodyPr>
            <a:normAutofit/>
          </a:bodyPr>
          <a:lstStyle/>
          <a:p>
            <a:pPr algn="ctr"/>
            <a:r>
              <a:rPr lang="en-SG" sz="72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Our Learning Journey</a:t>
            </a:r>
          </a:p>
        </p:txBody>
      </p:sp>
    </p:spTree>
    <p:extLst>
      <p:ext uri="{BB962C8B-B14F-4D97-AF65-F5344CB8AC3E}">
        <p14:creationId xmlns:p14="http://schemas.microsoft.com/office/powerpoint/2010/main" val="2115519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157;p13">
            <a:extLst>
              <a:ext uri="{FF2B5EF4-FFF2-40B4-BE49-F238E27FC236}">
                <a16:creationId xmlns:a16="http://schemas.microsoft.com/office/drawing/2014/main" id="{A3E89589-C61B-732E-394D-1EDF28499E40}"/>
              </a:ext>
            </a:extLst>
          </p:cNvPr>
          <p:cNvSpPr/>
          <p:nvPr/>
        </p:nvSpPr>
        <p:spPr>
          <a:xfrm>
            <a:off x="10231438" y="2858180"/>
            <a:ext cx="1303337" cy="1306512"/>
          </a:xfrm>
          <a:custGeom>
            <a:avLst/>
            <a:gdLst/>
            <a:ahLst/>
            <a:cxnLst/>
            <a:rect l="l" t="t" r="r" b="b"/>
            <a:pathLst>
              <a:path w="137" h="137" extrusionOk="0">
                <a:moveTo>
                  <a:pt x="45" y="13"/>
                </a:moveTo>
                <a:cubicBezTo>
                  <a:pt x="76" y="0"/>
                  <a:pt x="111" y="15"/>
                  <a:pt x="124" y="46"/>
                </a:cubicBezTo>
                <a:cubicBezTo>
                  <a:pt x="137" y="76"/>
                  <a:pt x="122" y="112"/>
                  <a:pt x="92" y="124"/>
                </a:cubicBezTo>
                <a:cubicBezTo>
                  <a:pt x="61" y="137"/>
                  <a:pt x="26" y="123"/>
                  <a:pt x="13" y="92"/>
                </a:cubicBezTo>
                <a:cubicBezTo>
                  <a:pt x="0" y="61"/>
                  <a:pt x="15" y="26"/>
                  <a:pt x="45" y="13"/>
                </a:cubicBezTo>
                <a:close/>
              </a:path>
            </a:pathLst>
          </a:custGeom>
          <a:solidFill>
            <a:srgbClr val="8C35B8">
              <a:alpha val="3960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149;p13">
            <a:extLst>
              <a:ext uri="{FF2B5EF4-FFF2-40B4-BE49-F238E27FC236}">
                <a16:creationId xmlns:a16="http://schemas.microsoft.com/office/drawing/2014/main" id="{DEEE1FB0-51A6-EE9F-60CB-D0126CBDF401}"/>
              </a:ext>
            </a:extLst>
          </p:cNvPr>
          <p:cNvSpPr/>
          <p:nvPr/>
        </p:nvSpPr>
        <p:spPr>
          <a:xfrm>
            <a:off x="1299483" y="5035550"/>
            <a:ext cx="1141412" cy="1154112"/>
          </a:xfrm>
          <a:prstGeom prst="ellipse">
            <a:avLst/>
          </a:prstGeom>
          <a:solidFill>
            <a:srgbClr val="5CBF00">
              <a:alpha val="43529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171;p13">
            <a:extLst>
              <a:ext uri="{FF2B5EF4-FFF2-40B4-BE49-F238E27FC236}">
                <a16:creationId xmlns:a16="http://schemas.microsoft.com/office/drawing/2014/main" id="{A3C712D7-6AA2-A230-6F43-90A5CB3EB446}"/>
              </a:ext>
            </a:extLst>
          </p:cNvPr>
          <p:cNvSpPr/>
          <p:nvPr/>
        </p:nvSpPr>
        <p:spPr>
          <a:xfrm>
            <a:off x="9759494" y="5262788"/>
            <a:ext cx="1141412" cy="1154112"/>
          </a:xfrm>
          <a:prstGeom prst="ellipse">
            <a:avLst/>
          </a:prstGeom>
          <a:solidFill>
            <a:srgbClr val="2BB5D6">
              <a:alpha val="39607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163;p13">
            <a:extLst>
              <a:ext uri="{FF2B5EF4-FFF2-40B4-BE49-F238E27FC236}">
                <a16:creationId xmlns:a16="http://schemas.microsoft.com/office/drawing/2014/main" id="{1CD3EB63-4559-37B3-DE30-D9EEFC1F60E4}"/>
              </a:ext>
            </a:extLst>
          </p:cNvPr>
          <p:cNvSpPr/>
          <p:nvPr/>
        </p:nvSpPr>
        <p:spPr>
          <a:xfrm>
            <a:off x="518437" y="2862262"/>
            <a:ext cx="1152525" cy="1152524"/>
          </a:xfrm>
          <a:prstGeom prst="ellipse">
            <a:avLst/>
          </a:prstGeom>
          <a:solidFill>
            <a:srgbClr val="FFB300">
              <a:alpha val="4549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ea typeface="Calibri"/>
              <a:cs typeface="Calibri"/>
              <a:sym typeface="Calibri"/>
            </a:endParaRPr>
          </a:p>
        </p:txBody>
      </p:sp>
      <p:grpSp>
        <p:nvGrpSpPr>
          <p:cNvPr id="118" name="Группа 4">
            <a:extLst>
              <a:ext uri="{FF2B5EF4-FFF2-40B4-BE49-F238E27FC236}">
                <a16:creationId xmlns:a16="http://schemas.microsoft.com/office/drawing/2014/main" id="{154D940F-991C-662D-2D6E-0840A7185FB3}"/>
              </a:ext>
            </a:extLst>
          </p:cNvPr>
          <p:cNvGrpSpPr/>
          <p:nvPr/>
        </p:nvGrpSpPr>
        <p:grpSpPr>
          <a:xfrm>
            <a:off x="1971675" y="4448175"/>
            <a:ext cx="3686175" cy="2017712"/>
            <a:chOff x="1971675" y="4448175"/>
            <a:chExt cx="3686175" cy="2017712"/>
          </a:xfrm>
        </p:grpSpPr>
        <p:grpSp>
          <p:nvGrpSpPr>
            <p:cNvPr id="119" name="Google Shape;114;p13">
              <a:extLst>
                <a:ext uri="{FF2B5EF4-FFF2-40B4-BE49-F238E27FC236}">
                  <a16:creationId xmlns:a16="http://schemas.microsoft.com/office/drawing/2014/main" id="{D07718ED-CCCF-7F66-173F-13396E2606CC}"/>
                </a:ext>
              </a:extLst>
            </p:cNvPr>
            <p:cNvGrpSpPr/>
            <p:nvPr/>
          </p:nvGrpSpPr>
          <p:grpSpPr>
            <a:xfrm>
              <a:off x="3708400" y="4448175"/>
              <a:ext cx="1949450" cy="1600200"/>
              <a:chOff x="3708401" y="4448175"/>
              <a:chExt cx="1949450" cy="1600200"/>
            </a:xfrm>
          </p:grpSpPr>
          <p:sp>
            <p:nvSpPr>
              <p:cNvPr id="125" name="Google Shape;115;p13">
                <a:extLst>
                  <a:ext uri="{FF2B5EF4-FFF2-40B4-BE49-F238E27FC236}">
                    <a16:creationId xmlns:a16="http://schemas.microsoft.com/office/drawing/2014/main" id="{EE222570-815E-510A-DDBB-13811BD70F88}"/>
                  </a:ext>
                </a:extLst>
              </p:cNvPr>
              <p:cNvSpPr/>
              <p:nvPr/>
            </p:nvSpPr>
            <p:spPr>
              <a:xfrm>
                <a:off x="4821238" y="4505325"/>
                <a:ext cx="608013" cy="609600"/>
              </a:xfrm>
              <a:prstGeom prst="ellipse">
                <a:avLst/>
              </a:prstGeom>
              <a:solidFill>
                <a:srgbClr val="CCF5B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16;p13">
                <a:extLst>
                  <a:ext uri="{FF2B5EF4-FFF2-40B4-BE49-F238E27FC236}">
                    <a16:creationId xmlns:a16="http://schemas.microsoft.com/office/drawing/2014/main" id="{E3828373-BFD5-A265-6D10-5BEA33370050}"/>
                  </a:ext>
                </a:extLst>
              </p:cNvPr>
              <p:cNvSpPr/>
              <p:nvPr/>
            </p:nvSpPr>
            <p:spPr>
              <a:xfrm>
                <a:off x="3784601" y="4505325"/>
                <a:ext cx="436563" cy="438150"/>
              </a:xfrm>
              <a:prstGeom prst="ellipse">
                <a:avLst/>
              </a:prstGeom>
              <a:solidFill>
                <a:srgbClr val="CEF5B3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17;p13">
                <a:extLst>
                  <a:ext uri="{FF2B5EF4-FFF2-40B4-BE49-F238E27FC236}">
                    <a16:creationId xmlns:a16="http://schemas.microsoft.com/office/drawing/2014/main" id="{E43DD958-1678-7133-4B7D-C615DB045A03}"/>
                  </a:ext>
                </a:extLst>
              </p:cNvPr>
              <p:cNvSpPr/>
              <p:nvPr/>
            </p:nvSpPr>
            <p:spPr>
              <a:xfrm>
                <a:off x="3765551" y="5286375"/>
                <a:ext cx="760413" cy="762000"/>
              </a:xfrm>
              <a:prstGeom prst="ellipse">
                <a:avLst/>
              </a:prstGeom>
              <a:solidFill>
                <a:srgbClr val="D5F5B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18;p13">
                <a:extLst>
                  <a:ext uri="{FF2B5EF4-FFF2-40B4-BE49-F238E27FC236}">
                    <a16:creationId xmlns:a16="http://schemas.microsoft.com/office/drawing/2014/main" id="{246598AB-060E-85F1-C0C3-575FFA24E8CB}"/>
                  </a:ext>
                </a:extLst>
              </p:cNvPr>
              <p:cNvSpPr/>
              <p:nvPr/>
            </p:nvSpPr>
            <p:spPr>
              <a:xfrm>
                <a:off x="4364038" y="4886325"/>
                <a:ext cx="314325" cy="323850"/>
              </a:xfrm>
              <a:prstGeom prst="ellipse">
                <a:avLst/>
              </a:prstGeom>
              <a:solidFill>
                <a:srgbClr val="C8F5A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19;p13">
                <a:extLst>
                  <a:ext uri="{FF2B5EF4-FFF2-40B4-BE49-F238E27FC236}">
                    <a16:creationId xmlns:a16="http://schemas.microsoft.com/office/drawing/2014/main" id="{05B12184-87AF-3BA3-AF42-AE4DBF1EF442}"/>
                  </a:ext>
                </a:extLst>
              </p:cNvPr>
              <p:cNvSpPr/>
              <p:nvPr/>
            </p:nvSpPr>
            <p:spPr>
              <a:xfrm>
                <a:off x="4859338" y="5153025"/>
                <a:ext cx="122238" cy="133350"/>
              </a:xfrm>
              <a:prstGeom prst="ellipse">
                <a:avLst/>
              </a:prstGeom>
              <a:solidFill>
                <a:srgbClr val="C8F5A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20;p13">
                <a:extLst>
                  <a:ext uri="{FF2B5EF4-FFF2-40B4-BE49-F238E27FC236}">
                    <a16:creationId xmlns:a16="http://schemas.microsoft.com/office/drawing/2014/main" id="{D14C0FCC-B110-8180-7D80-A9CBAF82A2B0}"/>
                  </a:ext>
                </a:extLst>
              </p:cNvPr>
              <p:cNvSpPr/>
              <p:nvPr/>
            </p:nvSpPr>
            <p:spPr>
              <a:xfrm>
                <a:off x="4003676" y="5019675"/>
                <a:ext cx="104775" cy="104775"/>
              </a:xfrm>
              <a:prstGeom prst="ellipse">
                <a:avLst/>
              </a:prstGeom>
              <a:solidFill>
                <a:srgbClr val="C1F5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21;p13">
                <a:extLst>
                  <a:ext uri="{FF2B5EF4-FFF2-40B4-BE49-F238E27FC236}">
                    <a16:creationId xmlns:a16="http://schemas.microsoft.com/office/drawing/2014/main" id="{5AB84C9E-6676-0CFA-3B10-70E31490E2A8}"/>
                  </a:ext>
                </a:extLst>
              </p:cNvPr>
              <p:cNvSpPr/>
              <p:nvPr/>
            </p:nvSpPr>
            <p:spPr>
              <a:xfrm>
                <a:off x="4630738" y="5324475"/>
                <a:ext cx="85725" cy="85725"/>
              </a:xfrm>
              <a:prstGeom prst="ellipse">
                <a:avLst/>
              </a:prstGeom>
              <a:solidFill>
                <a:srgbClr val="C1F5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22;p13">
                <a:extLst>
                  <a:ext uri="{FF2B5EF4-FFF2-40B4-BE49-F238E27FC236}">
                    <a16:creationId xmlns:a16="http://schemas.microsoft.com/office/drawing/2014/main" id="{95D08A1E-56E4-A7D5-BEB8-CB4B6F4E018E}"/>
                  </a:ext>
                </a:extLst>
              </p:cNvPr>
              <p:cNvSpPr/>
              <p:nvPr/>
            </p:nvSpPr>
            <p:spPr>
              <a:xfrm>
                <a:off x="3708401" y="5067300"/>
                <a:ext cx="76200" cy="76200"/>
              </a:xfrm>
              <a:prstGeom prst="ellipse">
                <a:avLst/>
              </a:prstGeom>
              <a:solidFill>
                <a:srgbClr val="C1F5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23;p13">
                <a:extLst>
                  <a:ext uri="{FF2B5EF4-FFF2-40B4-BE49-F238E27FC236}">
                    <a16:creationId xmlns:a16="http://schemas.microsoft.com/office/drawing/2014/main" id="{4BA0E7CD-6DAB-8E94-5AD1-AE7B683CA7E0}"/>
                  </a:ext>
                </a:extLst>
              </p:cNvPr>
              <p:cNvSpPr/>
              <p:nvPr/>
            </p:nvSpPr>
            <p:spPr>
              <a:xfrm>
                <a:off x="4716463" y="4448175"/>
                <a:ext cx="76200" cy="76200"/>
              </a:xfrm>
              <a:prstGeom prst="ellipse">
                <a:avLst/>
              </a:prstGeom>
              <a:solidFill>
                <a:srgbClr val="C1F59D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24;p13">
                <a:extLst>
                  <a:ext uri="{FF2B5EF4-FFF2-40B4-BE49-F238E27FC236}">
                    <a16:creationId xmlns:a16="http://schemas.microsoft.com/office/drawing/2014/main" id="{5237ACBF-7719-A83F-0D8F-37D8613B3663}"/>
                  </a:ext>
                </a:extLst>
              </p:cNvPr>
              <p:cNvSpPr/>
              <p:nvPr/>
            </p:nvSpPr>
            <p:spPr>
              <a:xfrm>
                <a:off x="4344988" y="4610100"/>
                <a:ext cx="171450" cy="161925"/>
              </a:xfrm>
              <a:prstGeom prst="ellipse">
                <a:avLst/>
              </a:prstGeom>
              <a:solidFill>
                <a:srgbClr val="C8F5A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25;p13">
                <a:extLst>
                  <a:ext uri="{FF2B5EF4-FFF2-40B4-BE49-F238E27FC236}">
                    <a16:creationId xmlns:a16="http://schemas.microsoft.com/office/drawing/2014/main" id="{0D9C5DA2-64FB-B5C0-C120-11F060BF4426}"/>
                  </a:ext>
                </a:extLst>
              </p:cNvPr>
              <p:cNvSpPr/>
              <p:nvPr/>
            </p:nvSpPr>
            <p:spPr>
              <a:xfrm>
                <a:off x="5486401" y="5000625"/>
                <a:ext cx="171450" cy="161925"/>
              </a:xfrm>
              <a:prstGeom prst="ellipse">
                <a:avLst/>
              </a:prstGeom>
              <a:solidFill>
                <a:srgbClr val="C8F5A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0" name="Google Shape;148;p13">
              <a:extLst>
                <a:ext uri="{FF2B5EF4-FFF2-40B4-BE49-F238E27FC236}">
                  <a16:creationId xmlns:a16="http://schemas.microsoft.com/office/drawing/2014/main" id="{2BF8DD5C-8608-82EF-A18B-104F4A81B559}"/>
                </a:ext>
              </a:extLst>
            </p:cNvPr>
            <p:cNvGrpSpPr/>
            <p:nvPr/>
          </p:nvGrpSpPr>
          <p:grpSpPr>
            <a:xfrm>
              <a:off x="1971675" y="4806950"/>
              <a:ext cx="1646237" cy="1658937"/>
              <a:chOff x="1971675" y="4806951"/>
              <a:chExt cx="1646237" cy="1658938"/>
            </a:xfrm>
          </p:grpSpPr>
          <p:sp>
            <p:nvSpPr>
              <p:cNvPr id="121" name="Google Shape;149;p13">
                <a:extLst>
                  <a:ext uri="{FF2B5EF4-FFF2-40B4-BE49-F238E27FC236}">
                    <a16:creationId xmlns:a16="http://schemas.microsoft.com/office/drawing/2014/main" id="{4B048A41-A01B-CBF6-F068-843F96698D78}"/>
                  </a:ext>
                </a:extLst>
              </p:cNvPr>
              <p:cNvSpPr/>
              <p:nvPr/>
            </p:nvSpPr>
            <p:spPr>
              <a:xfrm>
                <a:off x="1971675" y="4883151"/>
                <a:ext cx="1141412" cy="1154113"/>
              </a:xfrm>
              <a:prstGeom prst="ellipse">
                <a:avLst/>
              </a:prstGeom>
              <a:solidFill>
                <a:srgbClr val="5CBF00">
                  <a:alpha val="4352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50;p13">
                <a:extLst>
                  <a:ext uri="{FF2B5EF4-FFF2-40B4-BE49-F238E27FC236}">
                    <a16:creationId xmlns:a16="http://schemas.microsoft.com/office/drawing/2014/main" id="{44278D31-D001-E191-7006-AD35F4E59CF0}"/>
                  </a:ext>
                </a:extLst>
              </p:cNvPr>
              <p:cNvSpPr/>
              <p:nvPr/>
            </p:nvSpPr>
            <p:spPr>
              <a:xfrm>
                <a:off x="1971675" y="5321301"/>
                <a:ext cx="1141412" cy="1144588"/>
              </a:xfrm>
              <a:prstGeom prst="ellipse">
                <a:avLst/>
              </a:prstGeom>
              <a:solidFill>
                <a:srgbClr val="5CBF00">
                  <a:alpha val="4352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51;p13">
                <a:extLst>
                  <a:ext uri="{FF2B5EF4-FFF2-40B4-BE49-F238E27FC236}">
                    <a16:creationId xmlns:a16="http://schemas.microsoft.com/office/drawing/2014/main" id="{4D7CA120-4FA9-F92E-6100-6A47C8C9CB24}"/>
                  </a:ext>
                </a:extLst>
              </p:cNvPr>
              <p:cNvSpPr/>
              <p:nvPr/>
            </p:nvSpPr>
            <p:spPr>
              <a:xfrm>
                <a:off x="2419350" y="5283201"/>
                <a:ext cx="1150937" cy="1144588"/>
              </a:xfrm>
              <a:prstGeom prst="ellipse">
                <a:avLst/>
              </a:prstGeom>
              <a:solidFill>
                <a:srgbClr val="5CBF00">
                  <a:alpha val="4352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52;p13">
                <a:extLst>
                  <a:ext uri="{FF2B5EF4-FFF2-40B4-BE49-F238E27FC236}">
                    <a16:creationId xmlns:a16="http://schemas.microsoft.com/office/drawing/2014/main" id="{59EA0213-AC56-6320-B0F7-0EC15B6D79D0}"/>
                  </a:ext>
                </a:extLst>
              </p:cNvPr>
              <p:cNvSpPr/>
              <p:nvPr/>
            </p:nvSpPr>
            <p:spPr>
              <a:xfrm>
                <a:off x="2476500" y="4806951"/>
                <a:ext cx="1141412" cy="1143000"/>
              </a:xfrm>
              <a:prstGeom prst="ellipse">
                <a:avLst/>
              </a:prstGeom>
              <a:solidFill>
                <a:srgbClr val="5CBF00">
                  <a:alpha val="4352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6" name="Группа 6">
            <a:extLst>
              <a:ext uri="{FF2B5EF4-FFF2-40B4-BE49-F238E27FC236}">
                <a16:creationId xmlns:a16="http://schemas.microsoft.com/office/drawing/2014/main" id="{4C4DDA19-8259-47ED-8D26-84B43BD808FE}"/>
              </a:ext>
            </a:extLst>
          </p:cNvPr>
          <p:cNvGrpSpPr/>
          <p:nvPr/>
        </p:nvGrpSpPr>
        <p:grpSpPr>
          <a:xfrm>
            <a:off x="7539037" y="2528887"/>
            <a:ext cx="3671888" cy="1878012"/>
            <a:chOff x="7539037" y="2528887"/>
            <a:chExt cx="3671888" cy="1878012"/>
          </a:xfrm>
        </p:grpSpPr>
        <p:grpSp>
          <p:nvGrpSpPr>
            <p:cNvPr id="137" name="Google Shape;94;p13">
              <a:extLst>
                <a:ext uri="{FF2B5EF4-FFF2-40B4-BE49-F238E27FC236}">
                  <a16:creationId xmlns:a16="http://schemas.microsoft.com/office/drawing/2014/main" id="{B998AE13-788C-D9AE-2CD5-C83CE644D6E2}"/>
                </a:ext>
              </a:extLst>
            </p:cNvPr>
            <p:cNvGrpSpPr/>
            <p:nvPr/>
          </p:nvGrpSpPr>
          <p:grpSpPr>
            <a:xfrm>
              <a:off x="7539037" y="2773362"/>
              <a:ext cx="1720850" cy="1227137"/>
              <a:chOff x="7539038" y="2773363"/>
              <a:chExt cx="1720850" cy="1227137"/>
            </a:xfrm>
          </p:grpSpPr>
          <p:sp>
            <p:nvSpPr>
              <p:cNvPr id="143" name="Google Shape;95;p13">
                <a:extLst>
                  <a:ext uri="{FF2B5EF4-FFF2-40B4-BE49-F238E27FC236}">
                    <a16:creationId xmlns:a16="http://schemas.microsoft.com/office/drawing/2014/main" id="{A2F838B6-9C25-C8C2-71E5-F9DD99512CB9}"/>
                  </a:ext>
                </a:extLst>
              </p:cNvPr>
              <p:cNvSpPr/>
              <p:nvPr/>
            </p:nvSpPr>
            <p:spPr>
              <a:xfrm>
                <a:off x="8194676" y="2773363"/>
                <a:ext cx="476250" cy="476250"/>
              </a:xfrm>
              <a:prstGeom prst="ellipse">
                <a:avLst/>
              </a:prstGeom>
              <a:solidFill>
                <a:srgbClr val="F1DBF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96;p13">
                <a:extLst>
                  <a:ext uri="{FF2B5EF4-FFF2-40B4-BE49-F238E27FC236}">
                    <a16:creationId xmlns:a16="http://schemas.microsoft.com/office/drawing/2014/main" id="{AA9B737F-8358-683F-3C32-5BE7D58E54F6}"/>
                  </a:ext>
                </a:extLst>
              </p:cNvPr>
              <p:cNvSpPr/>
              <p:nvPr/>
            </p:nvSpPr>
            <p:spPr>
              <a:xfrm>
                <a:off x="7539038" y="3382963"/>
                <a:ext cx="493713" cy="493712"/>
              </a:xfrm>
              <a:prstGeom prst="ellipse">
                <a:avLst/>
              </a:prstGeom>
              <a:solidFill>
                <a:srgbClr val="F2E0F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97;p13">
                <a:extLst>
                  <a:ext uri="{FF2B5EF4-FFF2-40B4-BE49-F238E27FC236}">
                    <a16:creationId xmlns:a16="http://schemas.microsoft.com/office/drawing/2014/main" id="{91BA4DFD-BFE7-D8CE-301B-530C7C9DC6C0}"/>
                  </a:ext>
                </a:extLst>
              </p:cNvPr>
              <p:cNvSpPr/>
              <p:nvPr/>
            </p:nvSpPr>
            <p:spPr>
              <a:xfrm>
                <a:off x="8108951" y="3781425"/>
                <a:ext cx="190500" cy="190500"/>
              </a:xfrm>
              <a:prstGeom prst="ellipse">
                <a:avLst/>
              </a:prstGeom>
              <a:solidFill>
                <a:srgbClr val="F4E5F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98;p13">
                <a:extLst>
                  <a:ext uri="{FF2B5EF4-FFF2-40B4-BE49-F238E27FC236}">
                    <a16:creationId xmlns:a16="http://schemas.microsoft.com/office/drawing/2014/main" id="{C52E0AEA-D45C-127E-D768-CF4C7301A3A4}"/>
                  </a:ext>
                </a:extLst>
              </p:cNvPr>
              <p:cNvSpPr/>
              <p:nvPr/>
            </p:nvSpPr>
            <p:spPr>
              <a:xfrm>
                <a:off x="8080376" y="3335338"/>
                <a:ext cx="26670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8" y="25"/>
                    </a:moveTo>
                    <a:cubicBezTo>
                      <a:pt x="2" y="21"/>
                      <a:pt x="0" y="14"/>
                      <a:pt x="3" y="8"/>
                    </a:cubicBezTo>
                    <a:cubicBezTo>
                      <a:pt x="7" y="2"/>
                      <a:pt x="14" y="0"/>
                      <a:pt x="20" y="3"/>
                    </a:cubicBezTo>
                    <a:cubicBezTo>
                      <a:pt x="26" y="7"/>
                      <a:pt x="28" y="14"/>
                      <a:pt x="25" y="20"/>
                    </a:cubicBezTo>
                    <a:cubicBezTo>
                      <a:pt x="21" y="26"/>
                      <a:pt x="14" y="28"/>
                      <a:pt x="8" y="25"/>
                    </a:cubicBezTo>
                    <a:close/>
                  </a:path>
                </a:pathLst>
              </a:custGeom>
              <a:solidFill>
                <a:srgbClr val="EFD6F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99;p13">
                <a:extLst>
                  <a:ext uri="{FF2B5EF4-FFF2-40B4-BE49-F238E27FC236}">
                    <a16:creationId xmlns:a16="http://schemas.microsoft.com/office/drawing/2014/main" id="{D0818E3F-62A6-36C5-512D-19391F85BDE2}"/>
                  </a:ext>
                </a:extLst>
              </p:cNvPr>
              <p:cNvSpPr/>
              <p:nvPr/>
            </p:nvSpPr>
            <p:spPr>
              <a:xfrm>
                <a:off x="8680451" y="3106738"/>
                <a:ext cx="188913" cy="190500"/>
              </a:xfrm>
              <a:prstGeom prst="ellipse">
                <a:avLst/>
              </a:prstGeom>
              <a:solidFill>
                <a:srgbClr val="EDD1F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00;p13">
                <a:extLst>
                  <a:ext uri="{FF2B5EF4-FFF2-40B4-BE49-F238E27FC236}">
                    <a16:creationId xmlns:a16="http://schemas.microsoft.com/office/drawing/2014/main" id="{A4627DA3-C48B-31E9-341A-C5A5C9A67E18}"/>
                  </a:ext>
                </a:extLst>
              </p:cNvPr>
              <p:cNvSpPr/>
              <p:nvPr/>
            </p:nvSpPr>
            <p:spPr>
              <a:xfrm>
                <a:off x="8993188" y="2916238"/>
                <a:ext cx="104775" cy="104775"/>
              </a:xfrm>
              <a:prstGeom prst="ellipse">
                <a:avLst/>
              </a:prstGeom>
              <a:solidFill>
                <a:srgbClr val="EDD1F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01;p13">
                <a:extLst>
                  <a:ext uri="{FF2B5EF4-FFF2-40B4-BE49-F238E27FC236}">
                    <a16:creationId xmlns:a16="http://schemas.microsoft.com/office/drawing/2014/main" id="{837FD400-FB8B-395A-4062-35637C7086AE}"/>
                  </a:ext>
                </a:extLst>
              </p:cNvPr>
              <p:cNvSpPr/>
              <p:nvPr/>
            </p:nvSpPr>
            <p:spPr>
              <a:xfrm>
                <a:off x="7691438" y="3021013"/>
                <a:ext cx="247650" cy="238125"/>
              </a:xfrm>
              <a:prstGeom prst="ellipse">
                <a:avLst/>
              </a:prstGeom>
              <a:solidFill>
                <a:srgbClr val="F4E5F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02;p13">
                <a:extLst>
                  <a:ext uri="{FF2B5EF4-FFF2-40B4-BE49-F238E27FC236}">
                    <a16:creationId xmlns:a16="http://schemas.microsoft.com/office/drawing/2014/main" id="{4688B48C-DBC9-861D-4345-BD2137F88290}"/>
                  </a:ext>
                </a:extLst>
              </p:cNvPr>
              <p:cNvSpPr/>
              <p:nvPr/>
            </p:nvSpPr>
            <p:spPr>
              <a:xfrm>
                <a:off x="9050338" y="3106738"/>
                <a:ext cx="209550" cy="209550"/>
              </a:xfrm>
              <a:prstGeom prst="ellipse">
                <a:avLst/>
              </a:prstGeom>
              <a:solidFill>
                <a:srgbClr val="EFD6F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03;p13">
                <a:extLst>
                  <a:ext uri="{FF2B5EF4-FFF2-40B4-BE49-F238E27FC236}">
                    <a16:creationId xmlns:a16="http://schemas.microsoft.com/office/drawing/2014/main" id="{6BB8C976-B916-B9A1-44C4-8614D66C5634}"/>
                  </a:ext>
                </a:extLst>
              </p:cNvPr>
              <p:cNvSpPr/>
              <p:nvPr/>
            </p:nvSpPr>
            <p:spPr>
              <a:xfrm>
                <a:off x="8499476" y="3382963"/>
                <a:ext cx="627063" cy="617537"/>
              </a:xfrm>
              <a:prstGeom prst="ellipse">
                <a:avLst/>
              </a:prstGeom>
              <a:solidFill>
                <a:srgbClr val="F4E5F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" name="Google Shape;153;p13">
              <a:extLst>
                <a:ext uri="{FF2B5EF4-FFF2-40B4-BE49-F238E27FC236}">
                  <a16:creationId xmlns:a16="http://schemas.microsoft.com/office/drawing/2014/main" id="{C32C6B91-C80A-D733-6BBD-F786A539DF14}"/>
                </a:ext>
              </a:extLst>
            </p:cNvPr>
            <p:cNvGrpSpPr/>
            <p:nvPr/>
          </p:nvGrpSpPr>
          <p:grpSpPr>
            <a:xfrm>
              <a:off x="9242425" y="2528887"/>
              <a:ext cx="1968500" cy="1878012"/>
              <a:chOff x="9242425" y="2528888"/>
              <a:chExt cx="1968500" cy="1878013"/>
            </a:xfrm>
          </p:grpSpPr>
          <p:sp>
            <p:nvSpPr>
              <p:cNvPr id="139" name="Google Shape;154;p13">
                <a:extLst>
                  <a:ext uri="{FF2B5EF4-FFF2-40B4-BE49-F238E27FC236}">
                    <a16:creationId xmlns:a16="http://schemas.microsoft.com/office/drawing/2014/main" id="{C72238CA-CBEB-8CEE-4743-352FC85ACD13}"/>
                  </a:ext>
                </a:extLst>
              </p:cNvPr>
              <p:cNvSpPr/>
              <p:nvPr/>
            </p:nvSpPr>
            <p:spPr>
              <a:xfrm>
                <a:off x="9640888" y="2528888"/>
                <a:ext cx="1304925" cy="130492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45" y="13"/>
                    </a:moveTo>
                    <a:cubicBezTo>
                      <a:pt x="76" y="0"/>
                      <a:pt x="111" y="15"/>
                      <a:pt x="124" y="46"/>
                    </a:cubicBezTo>
                    <a:cubicBezTo>
                      <a:pt x="137" y="76"/>
                      <a:pt x="122" y="112"/>
                      <a:pt x="92" y="124"/>
                    </a:cubicBezTo>
                    <a:cubicBezTo>
                      <a:pt x="61" y="137"/>
                      <a:pt x="26" y="123"/>
                      <a:pt x="13" y="92"/>
                    </a:cubicBezTo>
                    <a:cubicBezTo>
                      <a:pt x="0" y="61"/>
                      <a:pt x="15" y="26"/>
                      <a:pt x="45" y="13"/>
                    </a:cubicBezTo>
                    <a:close/>
                  </a:path>
                </a:pathLst>
              </a:custGeom>
              <a:solidFill>
                <a:srgbClr val="8C35B8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55;p13">
                <a:extLst>
                  <a:ext uri="{FF2B5EF4-FFF2-40B4-BE49-F238E27FC236}">
                    <a16:creationId xmlns:a16="http://schemas.microsoft.com/office/drawing/2014/main" id="{F8A70016-728D-7F61-1822-685173E8831B}"/>
                  </a:ext>
                </a:extLst>
              </p:cNvPr>
              <p:cNvSpPr/>
              <p:nvPr/>
            </p:nvSpPr>
            <p:spPr>
              <a:xfrm>
                <a:off x="9242425" y="2700338"/>
                <a:ext cx="1303337" cy="130492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45" y="13"/>
                    </a:moveTo>
                    <a:cubicBezTo>
                      <a:pt x="76" y="0"/>
                      <a:pt x="111" y="15"/>
                      <a:pt x="124" y="45"/>
                    </a:cubicBezTo>
                    <a:cubicBezTo>
                      <a:pt x="137" y="76"/>
                      <a:pt x="122" y="111"/>
                      <a:pt x="92" y="124"/>
                    </a:cubicBezTo>
                    <a:cubicBezTo>
                      <a:pt x="61" y="137"/>
                      <a:pt x="26" y="122"/>
                      <a:pt x="13" y="92"/>
                    </a:cubicBezTo>
                    <a:cubicBezTo>
                      <a:pt x="0" y="61"/>
                      <a:pt x="15" y="26"/>
                      <a:pt x="45" y="13"/>
                    </a:cubicBezTo>
                    <a:close/>
                  </a:path>
                </a:pathLst>
              </a:custGeom>
              <a:solidFill>
                <a:srgbClr val="8C35B8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56;p13">
                <a:extLst>
                  <a:ext uri="{FF2B5EF4-FFF2-40B4-BE49-F238E27FC236}">
                    <a16:creationId xmlns:a16="http://schemas.microsoft.com/office/drawing/2014/main" id="{0D6231E3-3713-813A-3D2B-513F5E1B98C5}"/>
                  </a:ext>
                </a:extLst>
              </p:cNvPr>
              <p:cNvSpPr/>
              <p:nvPr/>
            </p:nvSpPr>
            <p:spPr>
              <a:xfrm>
                <a:off x="9450388" y="3100388"/>
                <a:ext cx="1304925" cy="130651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45" y="13"/>
                    </a:moveTo>
                    <a:cubicBezTo>
                      <a:pt x="76" y="0"/>
                      <a:pt x="111" y="15"/>
                      <a:pt x="124" y="45"/>
                    </a:cubicBezTo>
                    <a:cubicBezTo>
                      <a:pt x="137" y="76"/>
                      <a:pt x="122" y="111"/>
                      <a:pt x="91" y="124"/>
                    </a:cubicBezTo>
                    <a:cubicBezTo>
                      <a:pt x="61" y="137"/>
                      <a:pt x="25" y="123"/>
                      <a:pt x="13" y="92"/>
                    </a:cubicBezTo>
                    <a:cubicBezTo>
                      <a:pt x="0" y="61"/>
                      <a:pt x="14" y="26"/>
                      <a:pt x="45" y="13"/>
                    </a:cubicBezTo>
                    <a:close/>
                  </a:path>
                </a:pathLst>
              </a:custGeom>
              <a:solidFill>
                <a:srgbClr val="8C35B8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57;p13">
                <a:extLst>
                  <a:ext uri="{FF2B5EF4-FFF2-40B4-BE49-F238E27FC236}">
                    <a16:creationId xmlns:a16="http://schemas.microsoft.com/office/drawing/2014/main" id="{FC877F4D-629B-2549-2A62-1FFD8F5E4F1E}"/>
                  </a:ext>
                </a:extLst>
              </p:cNvPr>
              <p:cNvSpPr/>
              <p:nvPr/>
            </p:nvSpPr>
            <p:spPr>
              <a:xfrm>
                <a:off x="9907588" y="2967038"/>
                <a:ext cx="1303337" cy="130651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45" y="13"/>
                    </a:moveTo>
                    <a:cubicBezTo>
                      <a:pt x="76" y="0"/>
                      <a:pt x="111" y="15"/>
                      <a:pt x="124" y="46"/>
                    </a:cubicBezTo>
                    <a:cubicBezTo>
                      <a:pt x="137" y="76"/>
                      <a:pt x="122" y="112"/>
                      <a:pt x="92" y="124"/>
                    </a:cubicBezTo>
                    <a:cubicBezTo>
                      <a:pt x="61" y="137"/>
                      <a:pt x="26" y="123"/>
                      <a:pt x="13" y="92"/>
                    </a:cubicBezTo>
                    <a:cubicBezTo>
                      <a:pt x="0" y="61"/>
                      <a:pt x="15" y="26"/>
                      <a:pt x="45" y="13"/>
                    </a:cubicBezTo>
                    <a:close/>
                  </a:path>
                </a:pathLst>
              </a:custGeom>
              <a:solidFill>
                <a:srgbClr val="8C35B8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52" name="Группа 3">
            <a:extLst>
              <a:ext uri="{FF2B5EF4-FFF2-40B4-BE49-F238E27FC236}">
                <a16:creationId xmlns:a16="http://schemas.microsoft.com/office/drawing/2014/main" id="{49C34563-5B5D-BF70-986C-121D9B64F799}"/>
              </a:ext>
            </a:extLst>
          </p:cNvPr>
          <p:cNvGrpSpPr/>
          <p:nvPr/>
        </p:nvGrpSpPr>
        <p:grpSpPr>
          <a:xfrm>
            <a:off x="1076327" y="2668587"/>
            <a:ext cx="3678237" cy="1766887"/>
            <a:chOff x="1133475" y="2668587"/>
            <a:chExt cx="3678237" cy="1766887"/>
          </a:xfrm>
        </p:grpSpPr>
        <p:grpSp>
          <p:nvGrpSpPr>
            <p:cNvPr id="153" name="Google Shape;126;p13">
              <a:extLst>
                <a:ext uri="{FF2B5EF4-FFF2-40B4-BE49-F238E27FC236}">
                  <a16:creationId xmlns:a16="http://schemas.microsoft.com/office/drawing/2014/main" id="{15E9E60C-B66D-D746-06CF-63181CC5099E}"/>
                </a:ext>
              </a:extLst>
            </p:cNvPr>
            <p:cNvGrpSpPr/>
            <p:nvPr/>
          </p:nvGrpSpPr>
          <p:grpSpPr>
            <a:xfrm>
              <a:off x="2833687" y="2668587"/>
              <a:ext cx="1978025" cy="1265237"/>
              <a:chOff x="2833688" y="2668588"/>
              <a:chExt cx="1978025" cy="1265237"/>
            </a:xfrm>
          </p:grpSpPr>
          <p:sp>
            <p:nvSpPr>
              <p:cNvPr id="160" name="Google Shape;127;p13">
                <a:extLst>
                  <a:ext uri="{FF2B5EF4-FFF2-40B4-BE49-F238E27FC236}">
                    <a16:creationId xmlns:a16="http://schemas.microsoft.com/office/drawing/2014/main" id="{E26106CC-EB08-C0CC-B651-157B472C62E7}"/>
                  </a:ext>
                </a:extLst>
              </p:cNvPr>
              <p:cNvSpPr/>
              <p:nvPr/>
            </p:nvSpPr>
            <p:spPr>
              <a:xfrm>
                <a:off x="4621213" y="3116263"/>
                <a:ext cx="190500" cy="190500"/>
              </a:xfrm>
              <a:prstGeom prst="ellipse">
                <a:avLst/>
              </a:prstGeom>
              <a:solidFill>
                <a:srgbClr val="FFE4B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28;p13">
                <a:extLst>
                  <a:ext uri="{FF2B5EF4-FFF2-40B4-BE49-F238E27FC236}">
                    <a16:creationId xmlns:a16="http://schemas.microsoft.com/office/drawing/2014/main" id="{1A2DC4C8-894A-F96B-DE92-5C5E0D7C01F6}"/>
                  </a:ext>
                </a:extLst>
              </p:cNvPr>
              <p:cNvSpPr/>
              <p:nvPr/>
            </p:nvSpPr>
            <p:spPr>
              <a:xfrm>
                <a:off x="2833688" y="3087688"/>
                <a:ext cx="438150" cy="438150"/>
              </a:xfrm>
              <a:prstGeom prst="ellipse">
                <a:avLst/>
              </a:prstGeom>
              <a:solidFill>
                <a:srgbClr val="FFE6B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29;p13">
                <a:extLst>
                  <a:ext uri="{FF2B5EF4-FFF2-40B4-BE49-F238E27FC236}">
                    <a16:creationId xmlns:a16="http://schemas.microsoft.com/office/drawing/2014/main" id="{44E75D2C-5D74-A27C-BCD3-0E7D4105F8D6}"/>
                  </a:ext>
                </a:extLst>
              </p:cNvPr>
              <p:cNvSpPr/>
              <p:nvPr/>
            </p:nvSpPr>
            <p:spPr>
              <a:xfrm>
                <a:off x="3138488" y="3686175"/>
                <a:ext cx="247650" cy="247650"/>
              </a:xfrm>
              <a:prstGeom prst="ellipse">
                <a:avLst/>
              </a:prstGeom>
              <a:solidFill>
                <a:srgbClr val="FFE4B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30;p13">
                <a:extLst>
                  <a:ext uri="{FF2B5EF4-FFF2-40B4-BE49-F238E27FC236}">
                    <a16:creationId xmlns:a16="http://schemas.microsoft.com/office/drawing/2014/main" id="{916AA7B8-6E41-7BD9-9D3F-2B1885867337}"/>
                  </a:ext>
                </a:extLst>
              </p:cNvPr>
              <p:cNvSpPr/>
              <p:nvPr/>
            </p:nvSpPr>
            <p:spPr>
              <a:xfrm>
                <a:off x="3565526" y="3306763"/>
                <a:ext cx="171450" cy="161925"/>
              </a:xfrm>
              <a:prstGeom prst="ellipse">
                <a:avLst/>
              </a:prstGeom>
              <a:solidFill>
                <a:srgbClr val="FFE2A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31;p13">
                <a:extLst>
                  <a:ext uri="{FF2B5EF4-FFF2-40B4-BE49-F238E27FC236}">
                    <a16:creationId xmlns:a16="http://schemas.microsoft.com/office/drawing/2014/main" id="{CD4E950A-A2EE-227A-E94B-D3D4674F9DF1}"/>
                  </a:ext>
                </a:extLst>
              </p:cNvPr>
              <p:cNvSpPr/>
              <p:nvPr/>
            </p:nvSpPr>
            <p:spPr>
              <a:xfrm>
                <a:off x="3357563" y="3173413"/>
                <a:ext cx="122238" cy="123825"/>
              </a:xfrm>
              <a:prstGeom prst="ellipse">
                <a:avLst/>
              </a:prstGeom>
              <a:solidFill>
                <a:srgbClr val="FFDEA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32;p13">
                <a:extLst>
                  <a:ext uri="{FF2B5EF4-FFF2-40B4-BE49-F238E27FC236}">
                    <a16:creationId xmlns:a16="http://schemas.microsoft.com/office/drawing/2014/main" id="{CEF443CD-EAF9-57F9-1A31-7D6A90B598E5}"/>
                  </a:ext>
                </a:extLst>
              </p:cNvPr>
              <p:cNvSpPr/>
              <p:nvPr/>
            </p:nvSpPr>
            <p:spPr>
              <a:xfrm>
                <a:off x="3300413" y="2773363"/>
                <a:ext cx="169863" cy="161925"/>
              </a:xfrm>
              <a:prstGeom prst="ellipse">
                <a:avLst/>
              </a:prstGeom>
              <a:solidFill>
                <a:srgbClr val="FFE4B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33;p13">
                <a:extLst>
                  <a:ext uri="{FF2B5EF4-FFF2-40B4-BE49-F238E27FC236}">
                    <a16:creationId xmlns:a16="http://schemas.microsoft.com/office/drawing/2014/main" id="{BC130192-AED0-58B2-ECFD-246F5E3ACFE9}"/>
                  </a:ext>
                </a:extLst>
              </p:cNvPr>
              <p:cNvSpPr/>
              <p:nvPr/>
            </p:nvSpPr>
            <p:spPr>
              <a:xfrm>
                <a:off x="3613151" y="3001963"/>
                <a:ext cx="95250" cy="104775"/>
              </a:xfrm>
              <a:prstGeom prst="ellipse">
                <a:avLst/>
              </a:prstGeom>
              <a:solidFill>
                <a:srgbClr val="FFDEA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34;p13">
                <a:extLst>
                  <a:ext uri="{FF2B5EF4-FFF2-40B4-BE49-F238E27FC236}">
                    <a16:creationId xmlns:a16="http://schemas.microsoft.com/office/drawing/2014/main" id="{7A170EBB-729C-21A6-6276-FC20715A559A}"/>
                  </a:ext>
                </a:extLst>
              </p:cNvPr>
              <p:cNvSpPr/>
              <p:nvPr/>
            </p:nvSpPr>
            <p:spPr>
              <a:xfrm>
                <a:off x="4392613" y="3621088"/>
                <a:ext cx="76200" cy="65087"/>
              </a:xfrm>
              <a:prstGeom prst="ellipse">
                <a:avLst/>
              </a:prstGeom>
              <a:solidFill>
                <a:srgbClr val="FFDEA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35;p13">
                <a:extLst>
                  <a:ext uri="{FF2B5EF4-FFF2-40B4-BE49-F238E27FC236}">
                    <a16:creationId xmlns:a16="http://schemas.microsoft.com/office/drawing/2014/main" id="{ED33C1FF-4E3A-7577-17E2-2F129F98FDFC}"/>
                  </a:ext>
                </a:extLst>
              </p:cNvPr>
              <p:cNvSpPr/>
              <p:nvPr/>
            </p:nvSpPr>
            <p:spPr>
              <a:xfrm>
                <a:off x="4497388" y="2668588"/>
                <a:ext cx="161925" cy="161925"/>
              </a:xfrm>
              <a:prstGeom prst="ellipse">
                <a:avLst/>
              </a:prstGeom>
              <a:solidFill>
                <a:srgbClr val="FFE2A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36;p13">
                <a:extLst>
                  <a:ext uri="{FF2B5EF4-FFF2-40B4-BE49-F238E27FC236}">
                    <a16:creationId xmlns:a16="http://schemas.microsoft.com/office/drawing/2014/main" id="{0250A9CC-75CC-648F-BE25-F5EF139C6750}"/>
                  </a:ext>
                </a:extLst>
              </p:cNvPr>
              <p:cNvSpPr/>
              <p:nvPr/>
            </p:nvSpPr>
            <p:spPr>
              <a:xfrm>
                <a:off x="3698876" y="3373438"/>
                <a:ext cx="541338" cy="541337"/>
              </a:xfrm>
              <a:prstGeom prst="ellipse">
                <a:avLst/>
              </a:prstGeom>
              <a:solidFill>
                <a:srgbClr val="FFE7B5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37;p13">
                <a:extLst>
                  <a:ext uri="{FF2B5EF4-FFF2-40B4-BE49-F238E27FC236}">
                    <a16:creationId xmlns:a16="http://schemas.microsoft.com/office/drawing/2014/main" id="{2A54C339-B90E-BB1D-9083-8CAF59173EC5}"/>
                  </a:ext>
                </a:extLst>
              </p:cNvPr>
              <p:cNvSpPr/>
              <p:nvPr/>
            </p:nvSpPr>
            <p:spPr>
              <a:xfrm>
                <a:off x="3860801" y="2820988"/>
                <a:ext cx="722313" cy="723900"/>
              </a:xfrm>
              <a:prstGeom prst="ellipse">
                <a:avLst/>
              </a:prstGeom>
              <a:solidFill>
                <a:srgbClr val="FFEDC9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4" name="Google Shape;158;p13">
              <a:extLst>
                <a:ext uri="{FF2B5EF4-FFF2-40B4-BE49-F238E27FC236}">
                  <a16:creationId xmlns:a16="http://schemas.microsoft.com/office/drawing/2014/main" id="{0ACBDAD1-868D-8080-61E5-3A1203825CCB}"/>
                </a:ext>
              </a:extLst>
            </p:cNvPr>
            <p:cNvGrpSpPr/>
            <p:nvPr/>
          </p:nvGrpSpPr>
          <p:grpSpPr>
            <a:xfrm>
              <a:off x="1133475" y="2709862"/>
              <a:ext cx="1817687" cy="1725612"/>
              <a:chOff x="1133475" y="2709863"/>
              <a:chExt cx="1817687" cy="1725613"/>
            </a:xfrm>
          </p:grpSpPr>
          <p:sp>
            <p:nvSpPr>
              <p:cNvPr id="155" name="Google Shape;159;p13">
                <a:extLst>
                  <a:ext uri="{FF2B5EF4-FFF2-40B4-BE49-F238E27FC236}">
                    <a16:creationId xmlns:a16="http://schemas.microsoft.com/office/drawing/2014/main" id="{51810B9F-B07C-80EF-AD8E-B37815D8A9A2}"/>
                  </a:ext>
                </a:extLst>
              </p:cNvPr>
              <p:cNvSpPr/>
              <p:nvPr/>
            </p:nvSpPr>
            <p:spPr>
              <a:xfrm>
                <a:off x="1514475" y="3281363"/>
                <a:ext cx="1141412" cy="1154113"/>
              </a:xfrm>
              <a:prstGeom prst="ellipse">
                <a:avLst/>
              </a:prstGeom>
              <a:solidFill>
                <a:srgbClr val="FFB300">
                  <a:alpha val="4549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60;p13">
                <a:extLst>
                  <a:ext uri="{FF2B5EF4-FFF2-40B4-BE49-F238E27FC236}">
                    <a16:creationId xmlns:a16="http://schemas.microsoft.com/office/drawing/2014/main" id="{8B2DE583-38BC-CFA4-F120-84EDE040E01F}"/>
                  </a:ext>
                </a:extLst>
              </p:cNvPr>
              <p:cNvSpPr/>
              <p:nvPr/>
            </p:nvSpPr>
            <p:spPr>
              <a:xfrm>
                <a:off x="1800225" y="2995613"/>
                <a:ext cx="1150937" cy="1143000"/>
              </a:xfrm>
              <a:prstGeom prst="ellipse">
                <a:avLst/>
              </a:prstGeom>
              <a:solidFill>
                <a:srgbClr val="FFB300">
                  <a:alpha val="4549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61;p13">
                <a:extLst>
                  <a:ext uri="{FF2B5EF4-FFF2-40B4-BE49-F238E27FC236}">
                    <a16:creationId xmlns:a16="http://schemas.microsoft.com/office/drawing/2014/main" id="{D8C87AAE-9C3B-138F-EC50-AEC68C45263F}"/>
                  </a:ext>
                </a:extLst>
              </p:cNvPr>
              <p:cNvSpPr/>
              <p:nvPr/>
            </p:nvSpPr>
            <p:spPr>
              <a:xfrm>
                <a:off x="1514475" y="2709863"/>
                <a:ext cx="1141412" cy="1152525"/>
              </a:xfrm>
              <a:prstGeom prst="ellipse">
                <a:avLst/>
              </a:prstGeom>
              <a:solidFill>
                <a:srgbClr val="FFB300">
                  <a:alpha val="4549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62;p13">
                <a:extLst>
                  <a:ext uri="{FF2B5EF4-FFF2-40B4-BE49-F238E27FC236}">
                    <a16:creationId xmlns:a16="http://schemas.microsoft.com/office/drawing/2014/main" id="{0E052D86-C694-FE8C-FB99-2EDB7EA25E2E}"/>
                  </a:ext>
                </a:extLst>
              </p:cNvPr>
              <p:cNvSpPr/>
              <p:nvPr/>
            </p:nvSpPr>
            <p:spPr>
              <a:xfrm>
                <a:off x="1133475" y="3233738"/>
                <a:ext cx="1152525" cy="1154113"/>
              </a:xfrm>
              <a:prstGeom prst="ellipse">
                <a:avLst/>
              </a:prstGeom>
              <a:solidFill>
                <a:srgbClr val="FFB300">
                  <a:alpha val="4549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63;p13">
                <a:extLst>
                  <a:ext uri="{FF2B5EF4-FFF2-40B4-BE49-F238E27FC236}">
                    <a16:creationId xmlns:a16="http://schemas.microsoft.com/office/drawing/2014/main" id="{9235C0D3-CBE0-2039-78C0-8DBD38A24FF4}"/>
                  </a:ext>
                </a:extLst>
              </p:cNvPr>
              <p:cNvSpPr/>
              <p:nvPr/>
            </p:nvSpPr>
            <p:spPr>
              <a:xfrm>
                <a:off x="1133475" y="2709863"/>
                <a:ext cx="1152525" cy="1152525"/>
              </a:xfrm>
              <a:prstGeom prst="ellipse">
                <a:avLst/>
              </a:prstGeom>
              <a:solidFill>
                <a:srgbClr val="FFB300">
                  <a:alpha val="4549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1" name="Группа 7">
            <a:extLst>
              <a:ext uri="{FF2B5EF4-FFF2-40B4-BE49-F238E27FC236}">
                <a16:creationId xmlns:a16="http://schemas.microsoft.com/office/drawing/2014/main" id="{9FC6C628-2AB1-DFE2-287B-2AF3C8141850}"/>
              </a:ext>
            </a:extLst>
          </p:cNvPr>
          <p:cNvGrpSpPr/>
          <p:nvPr/>
        </p:nvGrpSpPr>
        <p:grpSpPr>
          <a:xfrm>
            <a:off x="7016750" y="363537"/>
            <a:ext cx="3376612" cy="2011362"/>
            <a:chOff x="7016750" y="363537"/>
            <a:chExt cx="3376612" cy="2011362"/>
          </a:xfrm>
        </p:grpSpPr>
        <p:grpSp>
          <p:nvGrpSpPr>
            <p:cNvPr id="172" name="Google Shape;104;p13">
              <a:extLst>
                <a:ext uri="{FF2B5EF4-FFF2-40B4-BE49-F238E27FC236}">
                  <a16:creationId xmlns:a16="http://schemas.microsoft.com/office/drawing/2014/main" id="{CD32769A-58A5-343B-EECE-7809363F02BB}"/>
                </a:ext>
              </a:extLst>
            </p:cNvPr>
            <p:cNvGrpSpPr/>
            <p:nvPr/>
          </p:nvGrpSpPr>
          <p:grpSpPr>
            <a:xfrm>
              <a:off x="7016750" y="1201737"/>
              <a:ext cx="1709737" cy="1104900"/>
              <a:chOff x="7016751" y="1201738"/>
              <a:chExt cx="1709738" cy="1104900"/>
            </a:xfrm>
          </p:grpSpPr>
          <p:sp>
            <p:nvSpPr>
              <p:cNvPr id="179" name="Google Shape;105;p13">
                <a:extLst>
                  <a:ext uri="{FF2B5EF4-FFF2-40B4-BE49-F238E27FC236}">
                    <a16:creationId xmlns:a16="http://schemas.microsoft.com/office/drawing/2014/main" id="{2E842336-B135-141C-37CC-7E4DF2D18789}"/>
                  </a:ext>
                </a:extLst>
              </p:cNvPr>
              <p:cNvSpPr/>
              <p:nvPr/>
            </p:nvSpPr>
            <p:spPr>
              <a:xfrm>
                <a:off x="7596188" y="1201738"/>
                <a:ext cx="417513" cy="409575"/>
              </a:xfrm>
              <a:prstGeom prst="ellipse">
                <a:avLst/>
              </a:prstGeom>
              <a:solidFill>
                <a:srgbClr val="FCDBEB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106;p13">
                <a:extLst>
                  <a:ext uri="{FF2B5EF4-FFF2-40B4-BE49-F238E27FC236}">
                    <a16:creationId xmlns:a16="http://schemas.microsoft.com/office/drawing/2014/main" id="{DB63DA02-D6A0-FB51-BBA0-7CEBD1A2BE08}"/>
                  </a:ext>
                </a:extLst>
              </p:cNvPr>
              <p:cNvSpPr/>
              <p:nvPr/>
            </p:nvSpPr>
            <p:spPr>
              <a:xfrm>
                <a:off x="7348538" y="1773238"/>
                <a:ext cx="314325" cy="314325"/>
              </a:xfrm>
              <a:prstGeom prst="ellipse">
                <a:avLst/>
              </a:prstGeom>
              <a:solidFill>
                <a:srgbClr val="FCD9E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107;p13">
                <a:extLst>
                  <a:ext uri="{FF2B5EF4-FFF2-40B4-BE49-F238E27FC236}">
                    <a16:creationId xmlns:a16="http://schemas.microsoft.com/office/drawing/2014/main" id="{203113B7-F457-94E8-30D4-5D7C5731E6E3}"/>
                  </a:ext>
                </a:extLst>
              </p:cNvPr>
              <p:cNvSpPr/>
              <p:nvPr/>
            </p:nvSpPr>
            <p:spPr>
              <a:xfrm>
                <a:off x="7054851" y="2058988"/>
                <a:ext cx="160338" cy="161925"/>
              </a:xfrm>
              <a:prstGeom prst="ellipse">
                <a:avLst/>
              </a:prstGeom>
              <a:solidFill>
                <a:srgbClr val="FCCFE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08;p13">
                <a:extLst>
                  <a:ext uri="{FF2B5EF4-FFF2-40B4-BE49-F238E27FC236}">
                    <a16:creationId xmlns:a16="http://schemas.microsoft.com/office/drawing/2014/main" id="{7635D99B-67F9-6B57-F0C7-506DAD1223E1}"/>
                  </a:ext>
                </a:extLst>
              </p:cNvPr>
              <p:cNvSpPr/>
              <p:nvPr/>
            </p:nvSpPr>
            <p:spPr>
              <a:xfrm>
                <a:off x="7529513" y="1620838"/>
                <a:ext cx="123825" cy="123825"/>
              </a:xfrm>
              <a:prstGeom prst="ellipse">
                <a:avLst/>
              </a:prstGeom>
              <a:solidFill>
                <a:srgbClr val="FCCCE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109;p13">
                <a:extLst>
                  <a:ext uri="{FF2B5EF4-FFF2-40B4-BE49-F238E27FC236}">
                    <a16:creationId xmlns:a16="http://schemas.microsoft.com/office/drawing/2014/main" id="{4B63F7A7-93C5-A54C-BFEE-B31805830761}"/>
                  </a:ext>
                </a:extLst>
              </p:cNvPr>
              <p:cNvSpPr/>
              <p:nvPr/>
            </p:nvSpPr>
            <p:spPr>
              <a:xfrm>
                <a:off x="7016751" y="1592263"/>
                <a:ext cx="198438" cy="209550"/>
              </a:xfrm>
              <a:prstGeom prst="ellipse">
                <a:avLst/>
              </a:prstGeom>
              <a:solidFill>
                <a:srgbClr val="FCD4E7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10;p13">
                <a:extLst>
                  <a:ext uri="{FF2B5EF4-FFF2-40B4-BE49-F238E27FC236}">
                    <a16:creationId xmlns:a16="http://schemas.microsoft.com/office/drawing/2014/main" id="{E5C8DBC2-191F-38F5-CD4F-AB3F5BA53A28}"/>
                  </a:ext>
                </a:extLst>
              </p:cNvPr>
              <p:cNvSpPr/>
              <p:nvPr/>
            </p:nvSpPr>
            <p:spPr>
              <a:xfrm>
                <a:off x="8128001" y="1335088"/>
                <a:ext cx="209550" cy="209550"/>
              </a:xfrm>
              <a:prstGeom prst="ellipse">
                <a:avLst/>
              </a:prstGeom>
              <a:solidFill>
                <a:srgbClr val="FCD9E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11;p13">
                <a:extLst>
                  <a:ext uri="{FF2B5EF4-FFF2-40B4-BE49-F238E27FC236}">
                    <a16:creationId xmlns:a16="http://schemas.microsoft.com/office/drawing/2014/main" id="{64E13466-E9C8-3132-F60E-26E22C4633BD}"/>
                  </a:ext>
                </a:extLst>
              </p:cNvPr>
              <p:cNvSpPr/>
              <p:nvPr/>
            </p:nvSpPr>
            <p:spPr>
              <a:xfrm>
                <a:off x="7643813" y="2135188"/>
                <a:ext cx="152400" cy="152400"/>
              </a:xfrm>
              <a:prstGeom prst="ellipse">
                <a:avLst/>
              </a:prstGeom>
              <a:solidFill>
                <a:srgbClr val="FCCFE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12;p13">
                <a:extLst>
                  <a:ext uri="{FF2B5EF4-FFF2-40B4-BE49-F238E27FC236}">
                    <a16:creationId xmlns:a16="http://schemas.microsoft.com/office/drawing/2014/main" id="{C87F3CAC-66DF-F275-F447-C19CEDC9F7A7}"/>
                  </a:ext>
                </a:extLst>
              </p:cNvPr>
              <p:cNvSpPr/>
              <p:nvPr/>
            </p:nvSpPr>
            <p:spPr>
              <a:xfrm>
                <a:off x="8566151" y="2001838"/>
                <a:ext cx="160338" cy="152400"/>
              </a:xfrm>
              <a:prstGeom prst="ellipse">
                <a:avLst/>
              </a:prstGeom>
              <a:solidFill>
                <a:srgbClr val="FCD4E7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13;p13">
                <a:extLst>
                  <a:ext uri="{FF2B5EF4-FFF2-40B4-BE49-F238E27FC236}">
                    <a16:creationId xmlns:a16="http://schemas.microsoft.com/office/drawing/2014/main" id="{E50ECA50-A13B-39F8-1912-8DB5FF9B7286}"/>
                  </a:ext>
                </a:extLst>
              </p:cNvPr>
              <p:cNvSpPr/>
              <p:nvPr/>
            </p:nvSpPr>
            <p:spPr>
              <a:xfrm>
                <a:off x="7853363" y="1697038"/>
                <a:ext cx="608013" cy="609600"/>
              </a:xfrm>
              <a:prstGeom prst="ellipse">
                <a:avLst/>
              </a:prstGeom>
              <a:solidFill>
                <a:srgbClr val="FCE5F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3" name="Google Shape;164;p13">
              <a:extLst>
                <a:ext uri="{FF2B5EF4-FFF2-40B4-BE49-F238E27FC236}">
                  <a16:creationId xmlns:a16="http://schemas.microsoft.com/office/drawing/2014/main" id="{6EECA0CC-510D-04BF-6DD7-A35E6C5E06A1}"/>
                </a:ext>
              </a:extLst>
            </p:cNvPr>
            <p:cNvGrpSpPr/>
            <p:nvPr/>
          </p:nvGrpSpPr>
          <p:grpSpPr>
            <a:xfrm>
              <a:off x="8375650" y="363537"/>
              <a:ext cx="2017712" cy="2011362"/>
              <a:chOff x="8375650" y="363538"/>
              <a:chExt cx="2017712" cy="2011363"/>
            </a:xfrm>
          </p:grpSpPr>
          <p:sp>
            <p:nvSpPr>
              <p:cNvPr id="174" name="Google Shape;165;p13">
                <a:extLst>
                  <a:ext uri="{FF2B5EF4-FFF2-40B4-BE49-F238E27FC236}">
                    <a16:creationId xmlns:a16="http://schemas.microsoft.com/office/drawing/2014/main" id="{81284656-24F8-F51B-BFF8-37514C81ED8B}"/>
                  </a:ext>
                </a:extLst>
              </p:cNvPr>
              <p:cNvSpPr/>
              <p:nvPr/>
            </p:nvSpPr>
            <p:spPr>
              <a:xfrm>
                <a:off x="8642350" y="1060451"/>
                <a:ext cx="1312862" cy="1314450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38" extrusionOk="0">
                    <a:moveTo>
                      <a:pt x="17" y="99"/>
                    </a:moveTo>
                    <a:cubicBezTo>
                      <a:pt x="0" y="71"/>
                      <a:pt x="10" y="34"/>
                      <a:pt x="39" y="17"/>
                    </a:cubicBezTo>
                    <a:cubicBezTo>
                      <a:pt x="67" y="0"/>
                      <a:pt x="104" y="10"/>
                      <a:pt x="121" y="39"/>
                    </a:cubicBezTo>
                    <a:cubicBezTo>
                      <a:pt x="138" y="68"/>
                      <a:pt x="128" y="105"/>
                      <a:pt x="99" y="121"/>
                    </a:cubicBezTo>
                    <a:cubicBezTo>
                      <a:pt x="70" y="138"/>
                      <a:pt x="33" y="128"/>
                      <a:pt x="17" y="99"/>
                    </a:cubicBezTo>
                    <a:close/>
                  </a:path>
                </a:pathLst>
              </a:custGeom>
              <a:solidFill>
                <a:srgbClr val="DE337D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66;p13">
                <a:extLst>
                  <a:ext uri="{FF2B5EF4-FFF2-40B4-BE49-F238E27FC236}">
                    <a16:creationId xmlns:a16="http://schemas.microsoft.com/office/drawing/2014/main" id="{16C6AEE8-954F-C3D3-8E95-44B18E098CA7}"/>
                  </a:ext>
                </a:extLst>
              </p:cNvPr>
              <p:cNvSpPr/>
              <p:nvPr/>
            </p:nvSpPr>
            <p:spPr>
              <a:xfrm>
                <a:off x="9090025" y="822326"/>
                <a:ext cx="1303337" cy="1314450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8" extrusionOk="0">
                    <a:moveTo>
                      <a:pt x="16" y="99"/>
                    </a:moveTo>
                    <a:cubicBezTo>
                      <a:pt x="0" y="70"/>
                      <a:pt x="10" y="34"/>
                      <a:pt x="38" y="17"/>
                    </a:cubicBezTo>
                    <a:cubicBezTo>
                      <a:pt x="67" y="0"/>
                      <a:pt x="104" y="10"/>
                      <a:pt x="121" y="39"/>
                    </a:cubicBezTo>
                    <a:cubicBezTo>
                      <a:pt x="137" y="68"/>
                      <a:pt x="128" y="104"/>
                      <a:pt x="99" y="121"/>
                    </a:cubicBezTo>
                    <a:cubicBezTo>
                      <a:pt x="70" y="138"/>
                      <a:pt x="33" y="128"/>
                      <a:pt x="16" y="99"/>
                    </a:cubicBezTo>
                    <a:close/>
                  </a:path>
                </a:pathLst>
              </a:custGeom>
              <a:solidFill>
                <a:srgbClr val="DE337D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67;p13">
                <a:extLst>
                  <a:ext uri="{FF2B5EF4-FFF2-40B4-BE49-F238E27FC236}">
                    <a16:creationId xmlns:a16="http://schemas.microsoft.com/office/drawing/2014/main" id="{B05C7F9F-1122-6634-37F3-E90C4184E167}"/>
                  </a:ext>
                </a:extLst>
              </p:cNvPr>
              <p:cNvSpPr/>
              <p:nvPr/>
            </p:nvSpPr>
            <p:spPr>
              <a:xfrm>
                <a:off x="9090025" y="363538"/>
                <a:ext cx="1303337" cy="130651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16" y="99"/>
                    </a:moveTo>
                    <a:cubicBezTo>
                      <a:pt x="0" y="70"/>
                      <a:pt x="10" y="33"/>
                      <a:pt x="38" y="17"/>
                    </a:cubicBezTo>
                    <a:cubicBezTo>
                      <a:pt x="67" y="0"/>
                      <a:pt x="104" y="10"/>
                      <a:pt x="121" y="38"/>
                    </a:cubicBezTo>
                    <a:cubicBezTo>
                      <a:pt x="137" y="67"/>
                      <a:pt x="128" y="104"/>
                      <a:pt x="99" y="121"/>
                    </a:cubicBezTo>
                    <a:cubicBezTo>
                      <a:pt x="70" y="137"/>
                      <a:pt x="33" y="128"/>
                      <a:pt x="16" y="99"/>
                    </a:cubicBezTo>
                    <a:close/>
                  </a:path>
                </a:pathLst>
              </a:custGeom>
              <a:solidFill>
                <a:srgbClr val="DE337D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68;p13">
                <a:extLst>
                  <a:ext uri="{FF2B5EF4-FFF2-40B4-BE49-F238E27FC236}">
                    <a16:creationId xmlns:a16="http://schemas.microsoft.com/office/drawing/2014/main" id="{721D134B-B688-FF99-8E81-F663E7A5DA85}"/>
                  </a:ext>
                </a:extLst>
              </p:cNvPr>
              <p:cNvSpPr/>
              <p:nvPr/>
            </p:nvSpPr>
            <p:spPr>
              <a:xfrm>
                <a:off x="8709025" y="363538"/>
                <a:ext cx="1303337" cy="130651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37" extrusionOk="0">
                    <a:moveTo>
                      <a:pt x="16" y="99"/>
                    </a:moveTo>
                    <a:cubicBezTo>
                      <a:pt x="0" y="70"/>
                      <a:pt x="10" y="33"/>
                      <a:pt x="38" y="17"/>
                    </a:cubicBezTo>
                    <a:cubicBezTo>
                      <a:pt x="67" y="0"/>
                      <a:pt x="104" y="10"/>
                      <a:pt x="121" y="38"/>
                    </a:cubicBezTo>
                    <a:cubicBezTo>
                      <a:pt x="137" y="67"/>
                      <a:pt x="128" y="104"/>
                      <a:pt x="99" y="121"/>
                    </a:cubicBezTo>
                    <a:cubicBezTo>
                      <a:pt x="70" y="137"/>
                      <a:pt x="33" y="128"/>
                      <a:pt x="16" y="99"/>
                    </a:cubicBezTo>
                    <a:close/>
                  </a:path>
                </a:pathLst>
              </a:custGeom>
              <a:solidFill>
                <a:srgbClr val="DE337D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69;p13">
                <a:extLst>
                  <a:ext uri="{FF2B5EF4-FFF2-40B4-BE49-F238E27FC236}">
                    <a16:creationId xmlns:a16="http://schemas.microsoft.com/office/drawing/2014/main" id="{697C9ADD-32D4-244D-3FDD-09C4379489E9}"/>
                  </a:ext>
                </a:extLst>
              </p:cNvPr>
              <p:cNvSpPr/>
              <p:nvPr/>
            </p:nvSpPr>
            <p:spPr>
              <a:xfrm>
                <a:off x="8375650" y="620713"/>
                <a:ext cx="1312862" cy="1316038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38" extrusionOk="0">
                    <a:moveTo>
                      <a:pt x="17" y="99"/>
                    </a:moveTo>
                    <a:cubicBezTo>
                      <a:pt x="0" y="71"/>
                      <a:pt x="10" y="34"/>
                      <a:pt x="39" y="17"/>
                    </a:cubicBezTo>
                    <a:cubicBezTo>
                      <a:pt x="68" y="0"/>
                      <a:pt x="104" y="10"/>
                      <a:pt x="121" y="39"/>
                    </a:cubicBezTo>
                    <a:cubicBezTo>
                      <a:pt x="138" y="68"/>
                      <a:pt x="128" y="105"/>
                      <a:pt x="99" y="121"/>
                    </a:cubicBezTo>
                    <a:cubicBezTo>
                      <a:pt x="70" y="138"/>
                      <a:pt x="34" y="128"/>
                      <a:pt x="17" y="99"/>
                    </a:cubicBezTo>
                    <a:close/>
                  </a:path>
                </a:pathLst>
              </a:custGeom>
              <a:solidFill>
                <a:srgbClr val="DE337D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8" name="Группа 5">
            <a:extLst>
              <a:ext uri="{FF2B5EF4-FFF2-40B4-BE49-F238E27FC236}">
                <a16:creationId xmlns:a16="http://schemas.microsoft.com/office/drawing/2014/main" id="{F5675DD6-A61E-1645-0066-5ACA6056A5BC}"/>
              </a:ext>
            </a:extLst>
          </p:cNvPr>
          <p:cNvGrpSpPr/>
          <p:nvPr/>
        </p:nvGrpSpPr>
        <p:grpSpPr>
          <a:xfrm>
            <a:off x="6875234" y="4327068"/>
            <a:ext cx="3595687" cy="2255837"/>
            <a:chOff x="6597650" y="4229100"/>
            <a:chExt cx="3595687" cy="2255837"/>
          </a:xfrm>
        </p:grpSpPr>
        <p:grpSp>
          <p:nvGrpSpPr>
            <p:cNvPr id="189" name="Google Shape;138;p13">
              <a:extLst>
                <a:ext uri="{FF2B5EF4-FFF2-40B4-BE49-F238E27FC236}">
                  <a16:creationId xmlns:a16="http://schemas.microsoft.com/office/drawing/2014/main" id="{0B09D327-E122-3CFA-8348-ED31A9232279}"/>
                </a:ext>
              </a:extLst>
            </p:cNvPr>
            <p:cNvGrpSpPr/>
            <p:nvPr/>
          </p:nvGrpSpPr>
          <p:grpSpPr>
            <a:xfrm>
              <a:off x="6597650" y="4229100"/>
              <a:ext cx="2119312" cy="1828800"/>
              <a:chOff x="6597651" y="4229100"/>
              <a:chExt cx="2119313" cy="1828800"/>
            </a:xfrm>
          </p:grpSpPr>
          <p:sp>
            <p:nvSpPr>
              <p:cNvPr id="196" name="Google Shape;139;p13">
                <a:extLst>
                  <a:ext uri="{FF2B5EF4-FFF2-40B4-BE49-F238E27FC236}">
                    <a16:creationId xmlns:a16="http://schemas.microsoft.com/office/drawing/2014/main" id="{A0AD1996-779D-631F-F212-A4DF56BB89DB}"/>
                  </a:ext>
                </a:extLst>
              </p:cNvPr>
              <p:cNvSpPr/>
              <p:nvPr/>
            </p:nvSpPr>
            <p:spPr>
              <a:xfrm>
                <a:off x="8223251" y="4667250"/>
                <a:ext cx="493713" cy="504825"/>
              </a:xfrm>
              <a:prstGeom prst="ellipse">
                <a:avLst/>
              </a:prstGeom>
              <a:solidFill>
                <a:srgbClr val="C6F0F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40;p13">
                <a:extLst>
                  <a:ext uri="{FF2B5EF4-FFF2-40B4-BE49-F238E27FC236}">
                    <a16:creationId xmlns:a16="http://schemas.microsoft.com/office/drawing/2014/main" id="{47FF8D2F-3901-96AD-0C19-E16FE92C1CB2}"/>
                  </a:ext>
                </a:extLst>
              </p:cNvPr>
              <p:cNvSpPr/>
              <p:nvPr/>
            </p:nvSpPr>
            <p:spPr>
              <a:xfrm>
                <a:off x="6597651" y="4371975"/>
                <a:ext cx="798513" cy="800100"/>
              </a:xfrm>
              <a:prstGeom prst="ellipse">
                <a:avLst/>
              </a:prstGeom>
              <a:solidFill>
                <a:srgbClr val="CBF1F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141;p13">
                <a:extLst>
                  <a:ext uri="{FF2B5EF4-FFF2-40B4-BE49-F238E27FC236}">
                    <a16:creationId xmlns:a16="http://schemas.microsoft.com/office/drawing/2014/main" id="{F76CAD91-9216-902F-82E7-1A844D56F507}"/>
                  </a:ext>
                </a:extLst>
              </p:cNvPr>
              <p:cNvSpPr/>
              <p:nvPr/>
            </p:nvSpPr>
            <p:spPr>
              <a:xfrm>
                <a:off x="7815263" y="5248275"/>
                <a:ext cx="808038" cy="809625"/>
              </a:xfrm>
              <a:prstGeom prst="ellipse">
                <a:avLst/>
              </a:prstGeom>
              <a:solidFill>
                <a:srgbClr val="E1F5F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142;p13">
                <a:extLst>
                  <a:ext uri="{FF2B5EF4-FFF2-40B4-BE49-F238E27FC236}">
                    <a16:creationId xmlns:a16="http://schemas.microsoft.com/office/drawing/2014/main" id="{908F4ACB-F0B8-79C2-627C-ED08896F95BF}"/>
                  </a:ext>
                </a:extLst>
              </p:cNvPr>
              <p:cNvSpPr/>
              <p:nvPr/>
            </p:nvSpPr>
            <p:spPr>
              <a:xfrm>
                <a:off x="7386638" y="4229100"/>
                <a:ext cx="466725" cy="466725"/>
              </a:xfrm>
              <a:prstGeom prst="ellipse">
                <a:avLst/>
              </a:prstGeom>
              <a:solidFill>
                <a:srgbClr val="C8F0F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143;p13">
                <a:extLst>
                  <a:ext uri="{FF2B5EF4-FFF2-40B4-BE49-F238E27FC236}">
                    <a16:creationId xmlns:a16="http://schemas.microsoft.com/office/drawing/2014/main" id="{AFF52DF7-471F-026E-3520-9480BBCC05C9}"/>
                  </a:ext>
                </a:extLst>
              </p:cNvPr>
              <p:cNvSpPr/>
              <p:nvPr/>
            </p:nvSpPr>
            <p:spPr>
              <a:xfrm>
                <a:off x="7672388" y="4733925"/>
                <a:ext cx="303213" cy="304800"/>
              </a:xfrm>
              <a:custGeom>
                <a:avLst/>
                <a:gdLst/>
                <a:ahLst/>
                <a:cxnLst/>
                <a:rect l="l" t="t" r="r" b="b"/>
                <a:pathLst>
                  <a:path w="32" h="32" extrusionOk="0">
                    <a:moveTo>
                      <a:pt x="1" y="14"/>
                    </a:moveTo>
                    <a:cubicBezTo>
                      <a:pt x="2" y="6"/>
                      <a:pt x="9" y="0"/>
                      <a:pt x="18" y="1"/>
                    </a:cubicBezTo>
                    <a:cubicBezTo>
                      <a:pt x="26" y="1"/>
                      <a:pt x="32" y="9"/>
                      <a:pt x="31" y="17"/>
                    </a:cubicBezTo>
                    <a:cubicBezTo>
                      <a:pt x="31" y="25"/>
                      <a:pt x="23" y="32"/>
                      <a:pt x="15" y="31"/>
                    </a:cubicBezTo>
                    <a:cubicBezTo>
                      <a:pt x="7" y="30"/>
                      <a:pt x="0" y="23"/>
                      <a:pt x="1" y="14"/>
                    </a:cubicBezTo>
                    <a:close/>
                  </a:path>
                </a:pathLst>
              </a:custGeom>
              <a:solidFill>
                <a:srgbClr val="BBEEF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144;p13">
                <a:extLst>
                  <a:ext uri="{FF2B5EF4-FFF2-40B4-BE49-F238E27FC236}">
                    <a16:creationId xmlns:a16="http://schemas.microsoft.com/office/drawing/2014/main" id="{D0548C95-9892-0DEA-49FC-6D49A4ED13E7}"/>
                  </a:ext>
                </a:extLst>
              </p:cNvPr>
              <p:cNvSpPr/>
              <p:nvPr/>
            </p:nvSpPr>
            <p:spPr>
              <a:xfrm>
                <a:off x="7910513" y="5105400"/>
                <a:ext cx="312738" cy="304800"/>
              </a:xfrm>
              <a:prstGeom prst="ellipse">
                <a:avLst/>
              </a:prstGeom>
              <a:solidFill>
                <a:srgbClr val="BBEEF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145;p13">
                <a:extLst>
                  <a:ext uri="{FF2B5EF4-FFF2-40B4-BE49-F238E27FC236}">
                    <a16:creationId xmlns:a16="http://schemas.microsoft.com/office/drawing/2014/main" id="{8F250455-76E1-0035-898B-08013AD63A63}"/>
                  </a:ext>
                </a:extLst>
              </p:cNvPr>
              <p:cNvSpPr/>
              <p:nvPr/>
            </p:nvSpPr>
            <p:spPr>
              <a:xfrm>
                <a:off x="7424738" y="4943475"/>
                <a:ext cx="200025" cy="200025"/>
              </a:xfrm>
              <a:prstGeom prst="ellipse">
                <a:avLst/>
              </a:prstGeom>
              <a:solidFill>
                <a:srgbClr val="B2ECF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146;p13">
                <a:extLst>
                  <a:ext uri="{FF2B5EF4-FFF2-40B4-BE49-F238E27FC236}">
                    <a16:creationId xmlns:a16="http://schemas.microsoft.com/office/drawing/2014/main" id="{99C167A4-2EC9-C3BE-738E-382B42019C5A}"/>
                  </a:ext>
                </a:extLst>
              </p:cNvPr>
              <p:cNvSpPr/>
              <p:nvPr/>
            </p:nvSpPr>
            <p:spPr>
              <a:xfrm>
                <a:off x="7700963" y="5172075"/>
                <a:ext cx="95250" cy="95250"/>
              </a:xfrm>
              <a:prstGeom prst="ellipse">
                <a:avLst/>
              </a:prstGeom>
              <a:solidFill>
                <a:srgbClr val="ACEBF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147;p13">
                <a:extLst>
                  <a:ext uri="{FF2B5EF4-FFF2-40B4-BE49-F238E27FC236}">
                    <a16:creationId xmlns:a16="http://schemas.microsoft.com/office/drawing/2014/main" id="{385BC548-1521-EE9A-8342-D9219D723092}"/>
                  </a:ext>
                </a:extLst>
              </p:cNvPr>
              <p:cNvSpPr/>
              <p:nvPr/>
            </p:nvSpPr>
            <p:spPr>
              <a:xfrm>
                <a:off x="7558088" y="5191125"/>
                <a:ext cx="95250" cy="95250"/>
              </a:xfrm>
              <a:prstGeom prst="ellipse">
                <a:avLst/>
              </a:prstGeom>
              <a:solidFill>
                <a:srgbClr val="ACEBF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" name="Google Shape;170;p13">
              <a:extLst>
                <a:ext uri="{FF2B5EF4-FFF2-40B4-BE49-F238E27FC236}">
                  <a16:creationId xmlns:a16="http://schemas.microsoft.com/office/drawing/2014/main" id="{B2539D79-313A-F1BD-65BE-6B171511E91F}"/>
                </a:ext>
              </a:extLst>
            </p:cNvPr>
            <p:cNvGrpSpPr/>
            <p:nvPr/>
          </p:nvGrpSpPr>
          <p:grpSpPr>
            <a:xfrm>
              <a:off x="8537575" y="4806950"/>
              <a:ext cx="1655762" cy="1677987"/>
              <a:chOff x="8537575" y="4806951"/>
              <a:chExt cx="1655762" cy="1677988"/>
            </a:xfrm>
          </p:grpSpPr>
          <p:sp>
            <p:nvSpPr>
              <p:cNvPr id="191" name="Google Shape;171;p13">
                <a:extLst>
                  <a:ext uri="{FF2B5EF4-FFF2-40B4-BE49-F238E27FC236}">
                    <a16:creationId xmlns:a16="http://schemas.microsoft.com/office/drawing/2014/main" id="{8299A070-90A9-9B3E-7BB6-D5C83417D166}"/>
                  </a:ext>
                </a:extLst>
              </p:cNvPr>
              <p:cNvSpPr/>
              <p:nvPr/>
            </p:nvSpPr>
            <p:spPr>
              <a:xfrm>
                <a:off x="9051925" y="5330826"/>
                <a:ext cx="1141412" cy="1154113"/>
              </a:xfrm>
              <a:prstGeom prst="ellipse">
                <a:avLst/>
              </a:prstGeom>
              <a:solidFill>
                <a:srgbClr val="2BB5D6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172;p13">
                <a:extLst>
                  <a:ext uri="{FF2B5EF4-FFF2-40B4-BE49-F238E27FC236}">
                    <a16:creationId xmlns:a16="http://schemas.microsoft.com/office/drawing/2014/main" id="{6D86E558-7647-8CE9-B56C-618F845070EE}"/>
                  </a:ext>
                </a:extLst>
              </p:cNvPr>
              <p:cNvSpPr/>
              <p:nvPr/>
            </p:nvSpPr>
            <p:spPr>
              <a:xfrm>
                <a:off x="9051925" y="4854576"/>
                <a:ext cx="1141412" cy="1154113"/>
              </a:xfrm>
              <a:prstGeom prst="ellipse">
                <a:avLst/>
              </a:prstGeom>
              <a:solidFill>
                <a:srgbClr val="2BB5D6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73;p13">
                <a:extLst>
                  <a:ext uri="{FF2B5EF4-FFF2-40B4-BE49-F238E27FC236}">
                    <a16:creationId xmlns:a16="http://schemas.microsoft.com/office/drawing/2014/main" id="{462D5368-A0B6-8210-603E-7EF37BBD7467}"/>
                  </a:ext>
                </a:extLst>
              </p:cNvPr>
              <p:cNvSpPr/>
              <p:nvPr/>
            </p:nvSpPr>
            <p:spPr>
              <a:xfrm>
                <a:off x="8537575" y="4806951"/>
                <a:ext cx="1141412" cy="1143000"/>
              </a:xfrm>
              <a:prstGeom prst="ellipse">
                <a:avLst/>
              </a:prstGeom>
              <a:solidFill>
                <a:srgbClr val="2BB5D6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74;p13">
                <a:extLst>
                  <a:ext uri="{FF2B5EF4-FFF2-40B4-BE49-F238E27FC236}">
                    <a16:creationId xmlns:a16="http://schemas.microsoft.com/office/drawing/2014/main" id="{32996C2F-49DD-1FF4-7DFC-B0B9E3097AED}"/>
                  </a:ext>
                </a:extLst>
              </p:cNvPr>
              <p:cNvSpPr/>
              <p:nvPr/>
            </p:nvSpPr>
            <p:spPr>
              <a:xfrm>
                <a:off x="8613775" y="5330826"/>
                <a:ext cx="1141412" cy="1154113"/>
              </a:xfrm>
              <a:prstGeom prst="ellipse">
                <a:avLst/>
              </a:prstGeom>
              <a:solidFill>
                <a:srgbClr val="2BB5D6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75;p13">
                <a:extLst>
                  <a:ext uri="{FF2B5EF4-FFF2-40B4-BE49-F238E27FC236}">
                    <a16:creationId xmlns:a16="http://schemas.microsoft.com/office/drawing/2014/main" id="{97AAD367-37B9-8E8F-BE38-B21B6017F0D0}"/>
                  </a:ext>
                </a:extLst>
              </p:cNvPr>
              <p:cNvSpPr/>
              <p:nvPr/>
            </p:nvSpPr>
            <p:spPr>
              <a:xfrm>
                <a:off x="8861425" y="4987926"/>
                <a:ext cx="1150937" cy="1144588"/>
              </a:xfrm>
              <a:prstGeom prst="ellipse">
                <a:avLst/>
              </a:prstGeom>
              <a:solidFill>
                <a:srgbClr val="2BB5D6">
                  <a:alpha val="39607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05" name="Группа 2">
            <a:extLst>
              <a:ext uri="{FF2B5EF4-FFF2-40B4-BE49-F238E27FC236}">
                <a16:creationId xmlns:a16="http://schemas.microsoft.com/office/drawing/2014/main" id="{6B2DF9CA-4BEA-43F5-3358-FE321A1E754E}"/>
              </a:ext>
            </a:extLst>
          </p:cNvPr>
          <p:cNvGrpSpPr/>
          <p:nvPr/>
        </p:nvGrpSpPr>
        <p:grpSpPr>
          <a:xfrm>
            <a:off x="1962150" y="534987"/>
            <a:ext cx="3827462" cy="1743075"/>
            <a:chOff x="1962150" y="534987"/>
            <a:chExt cx="3827462" cy="1743075"/>
          </a:xfrm>
        </p:grpSpPr>
        <p:grpSp>
          <p:nvGrpSpPr>
            <p:cNvPr id="206" name="Google Shape;84;p13">
              <a:extLst>
                <a:ext uri="{FF2B5EF4-FFF2-40B4-BE49-F238E27FC236}">
                  <a16:creationId xmlns:a16="http://schemas.microsoft.com/office/drawing/2014/main" id="{62FCA2B2-894B-D682-026D-185D124B848B}"/>
                </a:ext>
              </a:extLst>
            </p:cNvPr>
            <p:cNvGrpSpPr/>
            <p:nvPr/>
          </p:nvGrpSpPr>
          <p:grpSpPr>
            <a:xfrm>
              <a:off x="3651250" y="1087437"/>
              <a:ext cx="2138362" cy="1190625"/>
              <a:chOff x="3651251" y="1087438"/>
              <a:chExt cx="2138363" cy="1190625"/>
            </a:xfrm>
          </p:grpSpPr>
          <p:sp>
            <p:nvSpPr>
              <p:cNvPr id="213" name="Google Shape;85;p13">
                <a:extLst>
                  <a:ext uri="{FF2B5EF4-FFF2-40B4-BE49-F238E27FC236}">
                    <a16:creationId xmlns:a16="http://schemas.microsoft.com/office/drawing/2014/main" id="{14105A04-A51A-C685-2C52-CCF98C786E62}"/>
                  </a:ext>
                </a:extLst>
              </p:cNvPr>
              <p:cNvSpPr/>
              <p:nvPr/>
            </p:nvSpPr>
            <p:spPr>
              <a:xfrm>
                <a:off x="5334001" y="1601788"/>
                <a:ext cx="455613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48" h="48" extrusionOk="0">
                    <a:moveTo>
                      <a:pt x="47" y="27"/>
                    </a:moveTo>
                    <a:cubicBezTo>
                      <a:pt x="45" y="39"/>
                      <a:pt x="34" y="48"/>
                      <a:pt x="21" y="47"/>
                    </a:cubicBezTo>
                    <a:cubicBezTo>
                      <a:pt x="9" y="45"/>
                      <a:pt x="0" y="34"/>
                      <a:pt x="1" y="21"/>
                    </a:cubicBezTo>
                    <a:cubicBezTo>
                      <a:pt x="3" y="9"/>
                      <a:pt x="14" y="0"/>
                      <a:pt x="27" y="1"/>
                    </a:cubicBezTo>
                    <a:cubicBezTo>
                      <a:pt x="39" y="3"/>
                      <a:pt x="48" y="14"/>
                      <a:pt x="47" y="27"/>
                    </a:cubicBezTo>
                    <a:close/>
                  </a:path>
                </a:pathLst>
              </a:custGeom>
              <a:solidFill>
                <a:srgbClr val="FFE0D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86;p13">
                <a:extLst>
                  <a:ext uri="{FF2B5EF4-FFF2-40B4-BE49-F238E27FC236}">
                    <a16:creationId xmlns:a16="http://schemas.microsoft.com/office/drawing/2014/main" id="{B616A7BC-583E-DD62-CF6E-BC0F75831C18}"/>
                  </a:ext>
                </a:extLst>
              </p:cNvPr>
              <p:cNvSpPr/>
              <p:nvPr/>
            </p:nvSpPr>
            <p:spPr>
              <a:xfrm>
                <a:off x="4602163" y="1087438"/>
                <a:ext cx="655638" cy="657225"/>
              </a:xfrm>
              <a:custGeom>
                <a:avLst/>
                <a:gdLst/>
                <a:ahLst/>
                <a:cxnLst/>
                <a:rect l="l" t="t" r="r" b="b"/>
                <a:pathLst>
                  <a:path w="69" h="69" extrusionOk="0">
                    <a:moveTo>
                      <a:pt x="67" y="38"/>
                    </a:moveTo>
                    <a:cubicBezTo>
                      <a:pt x="65" y="56"/>
                      <a:pt x="48" y="69"/>
                      <a:pt x="30" y="67"/>
                    </a:cubicBezTo>
                    <a:cubicBezTo>
                      <a:pt x="12" y="65"/>
                      <a:pt x="0" y="49"/>
                      <a:pt x="2" y="31"/>
                    </a:cubicBezTo>
                    <a:cubicBezTo>
                      <a:pt x="4" y="13"/>
                      <a:pt x="20" y="0"/>
                      <a:pt x="38" y="2"/>
                    </a:cubicBezTo>
                    <a:cubicBezTo>
                      <a:pt x="56" y="4"/>
                      <a:pt x="69" y="20"/>
                      <a:pt x="67" y="38"/>
                    </a:cubicBezTo>
                    <a:close/>
                  </a:path>
                </a:pathLst>
              </a:custGeom>
              <a:solidFill>
                <a:srgbClr val="FFEAE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87;p13">
                <a:extLst>
                  <a:ext uri="{FF2B5EF4-FFF2-40B4-BE49-F238E27FC236}">
                    <a16:creationId xmlns:a16="http://schemas.microsoft.com/office/drawing/2014/main" id="{C2E68AA0-53F8-048B-17DD-10334B92B920}"/>
                  </a:ext>
                </a:extLst>
              </p:cNvPr>
              <p:cNvSpPr/>
              <p:nvPr/>
            </p:nvSpPr>
            <p:spPr>
              <a:xfrm>
                <a:off x="4127501" y="1687513"/>
                <a:ext cx="588963" cy="590550"/>
              </a:xfrm>
              <a:custGeom>
                <a:avLst/>
                <a:gdLst/>
                <a:ahLst/>
                <a:cxnLst/>
                <a:rect l="l" t="t" r="r" b="b"/>
                <a:pathLst>
                  <a:path w="62" h="62" extrusionOk="0">
                    <a:moveTo>
                      <a:pt x="60" y="34"/>
                    </a:moveTo>
                    <a:cubicBezTo>
                      <a:pt x="59" y="51"/>
                      <a:pt x="44" y="62"/>
                      <a:pt x="28" y="60"/>
                    </a:cubicBezTo>
                    <a:cubicBezTo>
                      <a:pt x="11" y="59"/>
                      <a:pt x="0" y="44"/>
                      <a:pt x="2" y="28"/>
                    </a:cubicBezTo>
                    <a:cubicBezTo>
                      <a:pt x="3" y="11"/>
                      <a:pt x="18" y="0"/>
                      <a:pt x="34" y="2"/>
                    </a:cubicBezTo>
                    <a:cubicBezTo>
                      <a:pt x="51" y="3"/>
                      <a:pt x="62" y="18"/>
                      <a:pt x="60" y="34"/>
                    </a:cubicBezTo>
                    <a:close/>
                  </a:path>
                </a:pathLst>
              </a:custGeom>
              <a:solidFill>
                <a:srgbClr val="FFE2D4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88;p13">
                <a:extLst>
                  <a:ext uri="{FF2B5EF4-FFF2-40B4-BE49-F238E27FC236}">
                    <a16:creationId xmlns:a16="http://schemas.microsoft.com/office/drawing/2014/main" id="{7DBDC8F7-A6C6-D4D7-BF73-C1F884F5E704}"/>
                  </a:ext>
                </a:extLst>
              </p:cNvPr>
              <p:cNvSpPr/>
              <p:nvPr/>
            </p:nvSpPr>
            <p:spPr>
              <a:xfrm>
                <a:off x="4868863" y="1839913"/>
                <a:ext cx="303213" cy="304800"/>
              </a:xfrm>
              <a:custGeom>
                <a:avLst/>
                <a:gdLst/>
                <a:ahLst/>
                <a:cxnLst/>
                <a:rect l="l" t="t" r="r" b="b"/>
                <a:pathLst>
                  <a:path w="32" h="32" extrusionOk="0">
                    <a:moveTo>
                      <a:pt x="31" y="18"/>
                    </a:moveTo>
                    <a:cubicBezTo>
                      <a:pt x="30" y="26"/>
                      <a:pt x="23" y="32"/>
                      <a:pt x="15" y="31"/>
                    </a:cubicBezTo>
                    <a:cubicBezTo>
                      <a:pt x="6" y="30"/>
                      <a:pt x="0" y="23"/>
                      <a:pt x="1" y="14"/>
                    </a:cubicBezTo>
                    <a:cubicBezTo>
                      <a:pt x="2" y="6"/>
                      <a:pt x="10" y="0"/>
                      <a:pt x="18" y="1"/>
                    </a:cubicBezTo>
                    <a:cubicBezTo>
                      <a:pt x="26" y="2"/>
                      <a:pt x="32" y="9"/>
                      <a:pt x="31" y="18"/>
                    </a:cubicBezTo>
                    <a:close/>
                  </a:path>
                </a:pathLst>
              </a:custGeom>
              <a:solidFill>
                <a:srgbClr val="FFDAC7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89;p13">
                <a:extLst>
                  <a:ext uri="{FF2B5EF4-FFF2-40B4-BE49-F238E27FC236}">
                    <a16:creationId xmlns:a16="http://schemas.microsoft.com/office/drawing/2014/main" id="{1E244663-6063-161F-DE0C-EB95E94A428B}"/>
                  </a:ext>
                </a:extLst>
              </p:cNvPr>
              <p:cNvSpPr/>
              <p:nvPr/>
            </p:nvSpPr>
            <p:spPr>
              <a:xfrm>
                <a:off x="3651251" y="1554163"/>
                <a:ext cx="419100" cy="409575"/>
              </a:xfrm>
              <a:custGeom>
                <a:avLst/>
                <a:gdLst/>
                <a:ahLst/>
                <a:cxnLst/>
                <a:rect l="l" t="t" r="r" b="b"/>
                <a:pathLst>
                  <a:path w="44" h="43" extrusionOk="0">
                    <a:moveTo>
                      <a:pt x="42" y="24"/>
                    </a:moveTo>
                    <a:cubicBezTo>
                      <a:pt x="41" y="35"/>
                      <a:pt x="31" y="43"/>
                      <a:pt x="20" y="42"/>
                    </a:cubicBezTo>
                    <a:cubicBezTo>
                      <a:pt x="9" y="41"/>
                      <a:pt x="0" y="31"/>
                      <a:pt x="2" y="19"/>
                    </a:cubicBezTo>
                    <a:cubicBezTo>
                      <a:pt x="3" y="8"/>
                      <a:pt x="13" y="0"/>
                      <a:pt x="24" y="1"/>
                    </a:cubicBezTo>
                    <a:cubicBezTo>
                      <a:pt x="36" y="3"/>
                      <a:pt x="44" y="13"/>
                      <a:pt x="42" y="24"/>
                    </a:cubicBezTo>
                    <a:close/>
                  </a:path>
                </a:pathLst>
              </a:custGeom>
              <a:solidFill>
                <a:srgbClr val="FFE0D1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90;p13">
                <a:extLst>
                  <a:ext uri="{FF2B5EF4-FFF2-40B4-BE49-F238E27FC236}">
                    <a16:creationId xmlns:a16="http://schemas.microsoft.com/office/drawing/2014/main" id="{FABAE218-5B04-0C60-C38B-431CFF258872}"/>
                  </a:ext>
                </a:extLst>
              </p:cNvPr>
              <p:cNvSpPr/>
              <p:nvPr/>
            </p:nvSpPr>
            <p:spPr>
              <a:xfrm>
                <a:off x="3860801" y="1144588"/>
                <a:ext cx="322263" cy="32385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33" y="19"/>
                    </a:moveTo>
                    <a:cubicBezTo>
                      <a:pt x="32" y="28"/>
                      <a:pt x="24" y="34"/>
                      <a:pt x="15" y="33"/>
                    </a:cubicBezTo>
                    <a:cubicBezTo>
                      <a:pt x="6" y="32"/>
                      <a:pt x="0" y="24"/>
                      <a:pt x="1" y="15"/>
                    </a:cubicBezTo>
                    <a:cubicBezTo>
                      <a:pt x="2" y="6"/>
                      <a:pt x="10" y="0"/>
                      <a:pt x="19" y="1"/>
                    </a:cubicBezTo>
                    <a:cubicBezTo>
                      <a:pt x="28" y="2"/>
                      <a:pt x="34" y="10"/>
                      <a:pt x="33" y="19"/>
                    </a:cubicBezTo>
                    <a:close/>
                  </a:path>
                </a:pathLst>
              </a:custGeom>
              <a:solidFill>
                <a:srgbClr val="FFDDCC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91;p13">
                <a:extLst>
                  <a:ext uri="{FF2B5EF4-FFF2-40B4-BE49-F238E27FC236}">
                    <a16:creationId xmlns:a16="http://schemas.microsoft.com/office/drawing/2014/main" id="{6A371AFA-C1E9-5201-B167-F7EFDB4BAED2}"/>
                  </a:ext>
                </a:extLst>
              </p:cNvPr>
              <p:cNvSpPr/>
              <p:nvPr/>
            </p:nvSpPr>
            <p:spPr>
              <a:xfrm>
                <a:off x="4240213" y="1258888"/>
                <a:ext cx="161925" cy="161925"/>
              </a:xfrm>
              <a:custGeom>
                <a:avLst/>
                <a:gdLst/>
                <a:ahLst/>
                <a:cxnLst/>
                <a:rect l="l" t="t" r="r" b="b"/>
                <a:pathLst>
                  <a:path w="17" h="17" extrusionOk="0">
                    <a:moveTo>
                      <a:pt x="17" y="10"/>
                    </a:moveTo>
                    <a:cubicBezTo>
                      <a:pt x="16" y="14"/>
                      <a:pt x="12" y="17"/>
                      <a:pt x="8" y="17"/>
                    </a:cubicBezTo>
                    <a:cubicBezTo>
                      <a:pt x="3" y="16"/>
                      <a:pt x="0" y="12"/>
                      <a:pt x="1" y="8"/>
                    </a:cubicBezTo>
                    <a:cubicBezTo>
                      <a:pt x="1" y="3"/>
                      <a:pt x="5" y="0"/>
                      <a:pt x="10" y="1"/>
                    </a:cubicBezTo>
                    <a:cubicBezTo>
                      <a:pt x="14" y="1"/>
                      <a:pt x="17" y="5"/>
                      <a:pt x="17" y="10"/>
                    </a:cubicBezTo>
                    <a:close/>
                  </a:path>
                </a:pathLst>
              </a:custGeom>
              <a:solidFill>
                <a:srgbClr val="FFD7C2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92;p13">
                <a:extLst>
                  <a:ext uri="{FF2B5EF4-FFF2-40B4-BE49-F238E27FC236}">
                    <a16:creationId xmlns:a16="http://schemas.microsoft.com/office/drawing/2014/main" id="{D6CCE6E9-CE08-278C-2B3C-DA22736D3034}"/>
                  </a:ext>
                </a:extLst>
              </p:cNvPr>
              <p:cNvSpPr/>
              <p:nvPr/>
            </p:nvSpPr>
            <p:spPr>
              <a:xfrm>
                <a:off x="4335463" y="1487488"/>
                <a:ext cx="95250" cy="95250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6"/>
                    </a:moveTo>
                    <a:cubicBezTo>
                      <a:pt x="9" y="8"/>
                      <a:pt x="7" y="10"/>
                      <a:pt x="4" y="10"/>
                    </a:cubicBez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3" y="0"/>
                      <a:pt x="5" y="1"/>
                    </a:cubicBezTo>
                    <a:cubicBezTo>
                      <a:pt x="8" y="1"/>
                      <a:pt x="10" y="3"/>
                      <a:pt x="9" y="6"/>
                    </a:cubicBezTo>
                    <a:close/>
                  </a:path>
                </a:pathLst>
              </a:custGeom>
              <a:solidFill>
                <a:srgbClr val="FFD2B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93;p13">
                <a:extLst>
                  <a:ext uri="{FF2B5EF4-FFF2-40B4-BE49-F238E27FC236}">
                    <a16:creationId xmlns:a16="http://schemas.microsoft.com/office/drawing/2014/main" id="{968CA028-8F43-E769-4452-075F8B56B0D9}"/>
                  </a:ext>
                </a:extLst>
              </p:cNvPr>
              <p:cNvSpPr/>
              <p:nvPr/>
            </p:nvSpPr>
            <p:spPr>
              <a:xfrm>
                <a:off x="5381626" y="1411288"/>
                <a:ext cx="95250" cy="95250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6"/>
                    </a:moveTo>
                    <a:cubicBezTo>
                      <a:pt x="10" y="8"/>
                      <a:pt x="7" y="10"/>
                      <a:pt x="4" y="10"/>
                    </a:cubicBezTo>
                    <a:cubicBezTo>
                      <a:pt x="2" y="10"/>
                      <a:pt x="0" y="7"/>
                      <a:pt x="0" y="4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8" y="0"/>
                      <a:pt x="10" y="3"/>
                      <a:pt x="10" y="6"/>
                    </a:cubicBezTo>
                    <a:close/>
                  </a:path>
                </a:pathLst>
              </a:custGeom>
              <a:solidFill>
                <a:srgbClr val="FFD2BA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7" name="Google Shape;176;p13">
              <a:extLst>
                <a:ext uri="{FF2B5EF4-FFF2-40B4-BE49-F238E27FC236}">
                  <a16:creationId xmlns:a16="http://schemas.microsoft.com/office/drawing/2014/main" id="{ED88AEB2-4C9F-154C-FD63-FBADAAFDAC5A}"/>
                </a:ext>
              </a:extLst>
            </p:cNvPr>
            <p:cNvGrpSpPr/>
            <p:nvPr/>
          </p:nvGrpSpPr>
          <p:grpSpPr>
            <a:xfrm>
              <a:off x="1962150" y="534987"/>
              <a:ext cx="1665287" cy="1677987"/>
              <a:chOff x="1962150" y="534988"/>
              <a:chExt cx="1665287" cy="1677988"/>
            </a:xfrm>
          </p:grpSpPr>
          <p:sp>
            <p:nvSpPr>
              <p:cNvPr id="208" name="Google Shape;177;p13">
                <a:extLst>
                  <a:ext uri="{FF2B5EF4-FFF2-40B4-BE49-F238E27FC236}">
                    <a16:creationId xmlns:a16="http://schemas.microsoft.com/office/drawing/2014/main" id="{3F896018-4778-2407-42F0-1174E7BC0811}"/>
                  </a:ext>
                </a:extLst>
              </p:cNvPr>
              <p:cNvSpPr/>
              <p:nvPr/>
            </p:nvSpPr>
            <p:spPr>
              <a:xfrm>
                <a:off x="2486025" y="1069976"/>
                <a:ext cx="1141412" cy="1143000"/>
              </a:xfrm>
              <a:prstGeom prst="ellipse">
                <a:avLst/>
              </a:prstGeom>
              <a:solidFill>
                <a:srgbClr val="FF6200">
                  <a:alpha val="49803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178;p13">
                <a:extLst>
                  <a:ext uri="{FF2B5EF4-FFF2-40B4-BE49-F238E27FC236}">
                    <a16:creationId xmlns:a16="http://schemas.microsoft.com/office/drawing/2014/main" id="{EE3F06C1-C292-14EE-0A4E-073009B7F592}"/>
                  </a:ext>
                </a:extLst>
              </p:cNvPr>
              <p:cNvSpPr/>
              <p:nvPr/>
            </p:nvSpPr>
            <p:spPr>
              <a:xfrm>
                <a:off x="2486025" y="592138"/>
                <a:ext cx="1141412" cy="1144588"/>
              </a:xfrm>
              <a:prstGeom prst="ellipse">
                <a:avLst/>
              </a:prstGeom>
              <a:solidFill>
                <a:srgbClr val="FF6200">
                  <a:alpha val="49803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179;p13">
                <a:extLst>
                  <a:ext uri="{FF2B5EF4-FFF2-40B4-BE49-F238E27FC236}">
                    <a16:creationId xmlns:a16="http://schemas.microsoft.com/office/drawing/2014/main" id="{87DCA7ED-6D7B-DBA3-6422-84A9570316DB}"/>
                  </a:ext>
                </a:extLst>
              </p:cNvPr>
              <p:cNvSpPr/>
              <p:nvPr/>
            </p:nvSpPr>
            <p:spPr>
              <a:xfrm>
                <a:off x="1962150" y="534988"/>
                <a:ext cx="1150937" cy="1154113"/>
              </a:xfrm>
              <a:prstGeom prst="ellipse">
                <a:avLst/>
              </a:prstGeom>
              <a:solidFill>
                <a:srgbClr val="FF6200">
                  <a:alpha val="49803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180;p13">
                <a:extLst>
                  <a:ext uri="{FF2B5EF4-FFF2-40B4-BE49-F238E27FC236}">
                    <a16:creationId xmlns:a16="http://schemas.microsoft.com/office/drawing/2014/main" id="{081281D6-50DA-8F70-4F5D-C390E6B5B73C}"/>
                  </a:ext>
                </a:extLst>
              </p:cNvPr>
              <p:cNvSpPr/>
              <p:nvPr/>
            </p:nvSpPr>
            <p:spPr>
              <a:xfrm>
                <a:off x="2038350" y="1069976"/>
                <a:ext cx="1150937" cy="1143000"/>
              </a:xfrm>
              <a:prstGeom prst="ellipse">
                <a:avLst/>
              </a:prstGeom>
              <a:solidFill>
                <a:srgbClr val="FF6200">
                  <a:alpha val="49803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181;p13">
                <a:extLst>
                  <a:ext uri="{FF2B5EF4-FFF2-40B4-BE49-F238E27FC236}">
                    <a16:creationId xmlns:a16="http://schemas.microsoft.com/office/drawing/2014/main" id="{132F4E05-030D-E4DE-C3F0-033E671DF534}"/>
                  </a:ext>
                </a:extLst>
              </p:cNvPr>
              <p:cNvSpPr/>
              <p:nvPr/>
            </p:nvSpPr>
            <p:spPr>
              <a:xfrm>
                <a:off x="2295525" y="715963"/>
                <a:ext cx="1141412" cy="1154113"/>
              </a:xfrm>
              <a:prstGeom prst="ellipse">
                <a:avLst/>
              </a:prstGeom>
              <a:solidFill>
                <a:srgbClr val="FF6200">
                  <a:alpha val="49803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>
                  <a:buClr>
                    <a:srgbClr val="000000"/>
                  </a:buClr>
                  <a:buFont typeface="Arial"/>
                  <a:buNone/>
                </a:pPr>
                <a:endParaRPr kern="0">
                  <a:solidFill>
                    <a:srgbClr val="000000"/>
                  </a:solidFill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22" name="Google Shape;183;p13">
            <a:extLst>
              <a:ext uri="{FF2B5EF4-FFF2-40B4-BE49-F238E27FC236}">
                <a16:creationId xmlns:a16="http://schemas.microsoft.com/office/drawing/2014/main" id="{9ABDFA3A-13E0-C410-CB53-96072AFE75EA}"/>
              </a:ext>
            </a:extLst>
          </p:cNvPr>
          <p:cNvSpPr/>
          <p:nvPr/>
        </p:nvSpPr>
        <p:spPr>
          <a:xfrm>
            <a:off x="4802187" y="1766887"/>
            <a:ext cx="1855787" cy="1868488"/>
          </a:xfrm>
          <a:prstGeom prst="ellipse">
            <a:avLst/>
          </a:prstGeom>
          <a:solidFill>
            <a:srgbClr val="FFAE17">
              <a:alpha val="60784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184;p13">
            <a:extLst>
              <a:ext uri="{FF2B5EF4-FFF2-40B4-BE49-F238E27FC236}">
                <a16:creationId xmlns:a16="http://schemas.microsoft.com/office/drawing/2014/main" id="{C6C125DB-5FD8-51F9-07E2-299C56B95255}"/>
              </a:ext>
            </a:extLst>
          </p:cNvPr>
          <p:cNvSpPr/>
          <p:nvPr/>
        </p:nvSpPr>
        <p:spPr>
          <a:xfrm>
            <a:off x="5202237" y="1852612"/>
            <a:ext cx="1865312" cy="1858963"/>
          </a:xfrm>
          <a:prstGeom prst="ellipse">
            <a:avLst/>
          </a:prstGeom>
          <a:solidFill>
            <a:srgbClr val="FF4A4A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185;p13">
            <a:extLst>
              <a:ext uri="{FF2B5EF4-FFF2-40B4-BE49-F238E27FC236}">
                <a16:creationId xmlns:a16="http://schemas.microsoft.com/office/drawing/2014/main" id="{661B93AB-38A8-DC5D-5C1A-C6BDBBE39D04}"/>
              </a:ext>
            </a:extLst>
          </p:cNvPr>
          <p:cNvSpPr/>
          <p:nvPr/>
        </p:nvSpPr>
        <p:spPr>
          <a:xfrm>
            <a:off x="4754562" y="2654299"/>
            <a:ext cx="1865312" cy="1858963"/>
          </a:xfrm>
          <a:prstGeom prst="ellipse">
            <a:avLst/>
          </a:prstGeom>
          <a:solidFill>
            <a:srgbClr val="5CBF00">
              <a:alpha val="73725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186;p13">
            <a:extLst>
              <a:ext uri="{FF2B5EF4-FFF2-40B4-BE49-F238E27FC236}">
                <a16:creationId xmlns:a16="http://schemas.microsoft.com/office/drawing/2014/main" id="{54B51234-A261-9342-AB17-B4ACF4C3BEC2}"/>
              </a:ext>
            </a:extLst>
          </p:cNvPr>
          <p:cNvSpPr/>
          <p:nvPr/>
        </p:nvSpPr>
        <p:spPr>
          <a:xfrm>
            <a:off x="5697537" y="2720974"/>
            <a:ext cx="1855787" cy="1858963"/>
          </a:xfrm>
          <a:prstGeom prst="ellipse">
            <a:avLst/>
          </a:prstGeom>
          <a:solidFill>
            <a:srgbClr val="00ADD6">
              <a:alpha val="64705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>
              <a:solidFill>
                <a:srgbClr val="000000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187;p13">
            <a:extLst>
              <a:ext uri="{FF2B5EF4-FFF2-40B4-BE49-F238E27FC236}">
                <a16:creationId xmlns:a16="http://schemas.microsoft.com/office/drawing/2014/main" id="{F96F0298-8C4F-C330-A8C4-F1CB92CF19D4}"/>
              </a:ext>
            </a:extLst>
          </p:cNvPr>
          <p:cNvSpPr/>
          <p:nvPr/>
        </p:nvSpPr>
        <p:spPr>
          <a:xfrm>
            <a:off x="5659437" y="1824037"/>
            <a:ext cx="1865312" cy="1868488"/>
          </a:xfrm>
          <a:prstGeom prst="ellipse">
            <a:avLst/>
          </a:prstGeom>
          <a:solidFill>
            <a:srgbClr val="B81866">
              <a:alpha val="5843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188;p13">
            <a:extLst>
              <a:ext uri="{FF2B5EF4-FFF2-40B4-BE49-F238E27FC236}">
                <a16:creationId xmlns:a16="http://schemas.microsoft.com/office/drawing/2014/main" id="{F45E7225-958C-2AF1-7D6F-2EB0602B94CE}"/>
              </a:ext>
            </a:extLst>
          </p:cNvPr>
          <p:cNvSpPr txBox="1"/>
          <p:nvPr/>
        </p:nvSpPr>
        <p:spPr>
          <a:xfrm>
            <a:off x="2251564" y="1132864"/>
            <a:ext cx="1179512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buClr>
                <a:srgbClr val="FFFFFF"/>
              </a:buClr>
              <a:buSzPts val="3000"/>
              <a:buFont typeface="Montserrat"/>
              <a:buNone/>
            </a:pPr>
            <a:r>
              <a:rPr lang="en-US" sz="3000" b="1" kern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Web3</a:t>
            </a:r>
            <a:endParaRPr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8" name="Google Shape;189;p13">
            <a:extLst>
              <a:ext uri="{FF2B5EF4-FFF2-40B4-BE49-F238E27FC236}">
                <a16:creationId xmlns:a16="http://schemas.microsoft.com/office/drawing/2014/main" id="{57CD92D6-B926-BBD6-94F0-F32BBC5F71BB}"/>
              </a:ext>
            </a:extLst>
          </p:cNvPr>
          <p:cNvSpPr txBox="1"/>
          <p:nvPr/>
        </p:nvSpPr>
        <p:spPr>
          <a:xfrm>
            <a:off x="579665" y="3336925"/>
            <a:ext cx="2273072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buClr>
                <a:srgbClr val="FFFFFF"/>
              </a:buClr>
              <a:buSzPts val="3000"/>
              <a:buFont typeface="Montserrat"/>
              <a:buNone/>
            </a:pPr>
            <a:r>
              <a:rPr lang="en-US" sz="3000" b="1" kern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Immutable</a:t>
            </a:r>
            <a:endParaRPr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9" name="Google Shape;190;p13">
            <a:extLst>
              <a:ext uri="{FF2B5EF4-FFF2-40B4-BE49-F238E27FC236}">
                <a16:creationId xmlns:a16="http://schemas.microsoft.com/office/drawing/2014/main" id="{CC44513A-EB83-7235-538B-BCC4F6044AA9}"/>
              </a:ext>
            </a:extLst>
          </p:cNvPr>
          <p:cNvSpPr txBox="1"/>
          <p:nvPr/>
        </p:nvSpPr>
        <p:spPr>
          <a:xfrm>
            <a:off x="1670963" y="5387975"/>
            <a:ext cx="1707238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buClr>
                <a:srgbClr val="FFFFFF"/>
              </a:buClr>
              <a:buSzPts val="3000"/>
              <a:buFont typeface="Montserrat"/>
              <a:buNone/>
            </a:pPr>
            <a:r>
              <a:rPr lang="en-US" sz="3000" b="1" kern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Solidity</a:t>
            </a:r>
            <a:endParaRPr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0" name="Google Shape;191;p13">
            <a:extLst>
              <a:ext uri="{FF2B5EF4-FFF2-40B4-BE49-F238E27FC236}">
                <a16:creationId xmlns:a16="http://schemas.microsoft.com/office/drawing/2014/main" id="{D10B7547-B5FB-9FF8-3621-34A81249FD2C}"/>
              </a:ext>
            </a:extLst>
          </p:cNvPr>
          <p:cNvSpPr txBox="1"/>
          <p:nvPr/>
        </p:nvSpPr>
        <p:spPr>
          <a:xfrm>
            <a:off x="4905375" y="2777332"/>
            <a:ext cx="2465387" cy="1160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buClr>
                <a:srgbClr val="FFFFFF"/>
              </a:buClr>
              <a:buSzPts val="3600"/>
              <a:buFont typeface="Montserrat"/>
              <a:buNone/>
            </a:pPr>
            <a:r>
              <a:rPr lang="en-US" sz="3600" b="1" kern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Learning Journey</a:t>
            </a:r>
            <a:endParaRPr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1" name="Google Shape;192;p13">
            <a:extLst>
              <a:ext uri="{FF2B5EF4-FFF2-40B4-BE49-F238E27FC236}">
                <a16:creationId xmlns:a16="http://schemas.microsoft.com/office/drawing/2014/main" id="{381F29F4-7AE8-611B-60FA-BEAE0B0AF8F8}"/>
              </a:ext>
            </a:extLst>
          </p:cNvPr>
          <p:cNvSpPr txBox="1"/>
          <p:nvPr/>
        </p:nvSpPr>
        <p:spPr>
          <a:xfrm>
            <a:off x="8699500" y="1135062"/>
            <a:ext cx="1493837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buClr>
                <a:srgbClr val="FFFFFF"/>
              </a:buClr>
              <a:buSzPts val="2400"/>
              <a:buFont typeface="Montserrat"/>
              <a:buNone/>
            </a:pPr>
            <a:r>
              <a:rPr lang="en-US" sz="2400" b="1" kern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ABI</a:t>
            </a:r>
            <a:endParaRPr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2" name="Google Shape;193;p13">
            <a:extLst>
              <a:ext uri="{FF2B5EF4-FFF2-40B4-BE49-F238E27FC236}">
                <a16:creationId xmlns:a16="http://schemas.microsoft.com/office/drawing/2014/main" id="{78A20E82-9686-57EA-58A9-FEFD7A164CAC}"/>
              </a:ext>
            </a:extLst>
          </p:cNvPr>
          <p:cNvSpPr txBox="1"/>
          <p:nvPr/>
        </p:nvSpPr>
        <p:spPr>
          <a:xfrm>
            <a:off x="9578975" y="3289300"/>
            <a:ext cx="1631950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buClr>
                <a:srgbClr val="FFFFFF"/>
              </a:buClr>
              <a:buSzPts val="2700"/>
              <a:buFont typeface="Montserrat"/>
              <a:buNone/>
            </a:pPr>
            <a:r>
              <a:rPr lang="en-US" sz="2700" b="1" kern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Libraries</a:t>
            </a:r>
            <a:endParaRPr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33" name="Google Shape;194;p13">
            <a:extLst>
              <a:ext uri="{FF2B5EF4-FFF2-40B4-BE49-F238E27FC236}">
                <a16:creationId xmlns:a16="http://schemas.microsoft.com/office/drawing/2014/main" id="{FF07935B-084E-C506-F922-294D2F107035}"/>
              </a:ext>
            </a:extLst>
          </p:cNvPr>
          <p:cNvSpPr txBox="1"/>
          <p:nvPr/>
        </p:nvSpPr>
        <p:spPr>
          <a:xfrm>
            <a:off x="9100909" y="5567358"/>
            <a:ext cx="1454150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buClr>
                <a:srgbClr val="FFFFFF"/>
              </a:buClr>
              <a:buSzPts val="2700"/>
              <a:buFont typeface="Montserrat"/>
              <a:buNone/>
            </a:pPr>
            <a:r>
              <a:rPr lang="en-US" sz="2700" b="1" kern="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ERC-721</a:t>
            </a:r>
            <a:endParaRPr sz="14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04433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75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75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5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75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75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750" fill="hold"/>
                                            <p:tgtEl>
                                              <p:spTgt spid="2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750" fill="hold"/>
                                            <p:tgtEl>
                                              <p:spTgt spid="2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750" fill="hold"/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750" fill="hold"/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3" dur="75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" dur="75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400"/>
                                            <p:tgtEl>
                                              <p:spTgt spid="2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29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2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650"/>
                                </p:stCondLst>
                                <p:childTnLst>
                                  <p:par>
                                    <p:cTn id="3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00" fill="hold"/>
                                            <p:tgtEl>
                                              <p:spTgt spid="2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00" fill="hold"/>
                                            <p:tgtEl>
                                              <p:spTgt spid="2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200"/>
                                            <p:tgtEl>
                                              <p:spTgt spid="2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39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1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350"/>
                                </p:stCondLst>
                                <p:childTnLst>
                                  <p:par>
                                    <p:cTn id="43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2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2850"/>
                                </p:stCondLst>
                                <p:childTnLst>
                                  <p:par>
                                    <p:cTn id="4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2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2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200"/>
                                            <p:tgtEl>
                                              <p:spTgt spid="2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53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5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2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3550"/>
                                </p:stCondLst>
                                <p:childTnLst>
                                  <p:par>
                                    <p:cTn id="6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2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2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200"/>
                                            <p:tgtEl>
                                              <p:spTgt spid="2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6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2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7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200" fill="hold"/>
                                            <p:tgtEl>
                                              <p:spTgt spid="2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200" fill="hold"/>
                                            <p:tgtEl>
                                              <p:spTgt spid="2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200"/>
                                            <p:tgtEl>
                                              <p:spTgt spid="2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7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1" dur="5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4" dur="500"/>
                                            <p:tgtEl>
                                              <p:spTgt spid="2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4950"/>
                                </p:stCondLst>
                                <p:childTnLst>
                                  <p:par>
                                    <p:cTn id="8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2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2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200"/>
                                            <p:tgtEl>
                                              <p:spTgt spid="2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5150"/>
                                </p:stCondLst>
                                <p:childTnLst>
                                  <p:par>
                                    <p:cTn id="9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5650"/>
                                </p:stCondLst>
                                <p:childTnLst>
                                  <p:par>
                                    <p:cTn id="9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20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20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200"/>
                                            <p:tgtEl>
                                              <p:spTgt spid="2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7" grpId="0" animBg="1"/>
          <p:bldP spid="236" grpId="0" animBg="1"/>
          <p:bldP spid="235" grpId="0" animBg="1"/>
          <p:bldP spid="234" grpId="0" animBg="1"/>
          <p:bldP spid="222" grpId="0" animBg="1"/>
          <p:bldP spid="223" grpId="0" animBg="1"/>
          <p:bldP spid="224" grpId="0" animBg="1"/>
          <p:bldP spid="225" grpId="0" animBg="1"/>
          <p:bldP spid="226" grpId="0" animBg="1"/>
          <p:bldP spid="227" grpId="0"/>
          <p:bldP spid="228" grpId="0"/>
          <p:bldP spid="229" grpId="0"/>
          <p:bldP spid="230" grpId="0"/>
          <p:bldP spid="231" grpId="0"/>
          <p:bldP spid="232" grpId="0"/>
          <p:bldP spid="23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2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2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400"/>
                                            <p:tgtEl>
                                              <p:spTgt spid="2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150"/>
                                </p:stCondLst>
                                <p:childTnLst>
                                  <p:par>
                                    <p:cTn id="29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2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650"/>
                                </p:stCondLst>
                                <p:childTnLst>
                                  <p:par>
                                    <p:cTn id="3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00" fill="hold"/>
                                            <p:tgtEl>
                                              <p:spTgt spid="2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00" fill="hold"/>
                                            <p:tgtEl>
                                              <p:spTgt spid="2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200"/>
                                            <p:tgtEl>
                                              <p:spTgt spid="2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39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1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350"/>
                                </p:stCondLst>
                                <p:childTnLst>
                                  <p:par>
                                    <p:cTn id="43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2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2850"/>
                                </p:stCondLst>
                                <p:childTnLst>
                                  <p:par>
                                    <p:cTn id="4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2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2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200"/>
                                            <p:tgtEl>
                                              <p:spTgt spid="2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53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5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2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3550"/>
                                </p:stCondLst>
                                <p:childTnLst>
                                  <p:par>
                                    <p:cTn id="6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2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2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200"/>
                                            <p:tgtEl>
                                              <p:spTgt spid="2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6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2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7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200" fill="hold"/>
                                            <p:tgtEl>
                                              <p:spTgt spid="2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200" fill="hold"/>
                                            <p:tgtEl>
                                              <p:spTgt spid="2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200"/>
                                            <p:tgtEl>
                                              <p:spTgt spid="2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4450"/>
                                </p:stCondLst>
                                <p:childTnLst>
                                  <p:par>
                                    <p:cTn id="7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1" dur="5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4" dur="500"/>
                                            <p:tgtEl>
                                              <p:spTgt spid="2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4950"/>
                                </p:stCondLst>
                                <p:childTnLst>
                                  <p:par>
                                    <p:cTn id="8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2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2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200"/>
                                            <p:tgtEl>
                                              <p:spTgt spid="2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5150"/>
                                </p:stCondLst>
                                <p:childTnLst>
                                  <p:par>
                                    <p:cTn id="9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5650"/>
                                </p:stCondLst>
                                <p:childTnLst>
                                  <p:par>
                                    <p:cTn id="9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20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200" fill="hold"/>
                                            <p:tgtEl>
                                              <p:spTgt spid="2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200"/>
                                            <p:tgtEl>
                                              <p:spTgt spid="2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7" grpId="0" animBg="1"/>
          <p:bldP spid="236" grpId="0" animBg="1"/>
          <p:bldP spid="235" grpId="0" animBg="1"/>
          <p:bldP spid="234" grpId="0" animBg="1"/>
          <p:bldP spid="222" grpId="0" animBg="1"/>
          <p:bldP spid="223" grpId="0" animBg="1"/>
          <p:bldP spid="224" grpId="0" animBg="1"/>
          <p:bldP spid="225" grpId="0" animBg="1"/>
          <p:bldP spid="226" grpId="0" animBg="1"/>
          <p:bldP spid="227" grpId="0"/>
          <p:bldP spid="228" grpId="0"/>
          <p:bldP spid="229" grpId="0"/>
          <p:bldP spid="230" grpId="0"/>
          <p:bldP spid="231" grpId="0"/>
          <p:bldP spid="232" grpId="0"/>
          <p:bldP spid="233" grpId="0"/>
        </p:bldLst>
      </p:timing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icture 124">
            <a:extLst>
              <a:ext uri="{FF2B5EF4-FFF2-40B4-BE49-F238E27FC236}">
                <a16:creationId xmlns:a16="http://schemas.microsoft.com/office/drawing/2014/main" id="{B2AF6AAF-862A-DB3F-C89D-F2E40A9FEB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894314" y="3387709"/>
            <a:ext cx="4403372" cy="2446938"/>
          </a:xfrm>
          <a:prstGeom prst="rect">
            <a:avLst/>
          </a:prstGeom>
        </p:spPr>
      </p:pic>
      <p:grpSp>
        <p:nvGrpSpPr>
          <p:cNvPr id="126" name="Group 125">
            <a:extLst>
              <a:ext uri="{FF2B5EF4-FFF2-40B4-BE49-F238E27FC236}">
                <a16:creationId xmlns:a16="http://schemas.microsoft.com/office/drawing/2014/main" id="{EE476BFB-6D13-C920-EEEA-97BD32B8B140}"/>
              </a:ext>
            </a:extLst>
          </p:cNvPr>
          <p:cNvGrpSpPr/>
          <p:nvPr/>
        </p:nvGrpSpPr>
        <p:grpSpPr>
          <a:xfrm>
            <a:off x="3184771" y="4861656"/>
            <a:ext cx="3172419" cy="1371790"/>
            <a:chOff x="6370371" y="9723685"/>
            <a:chExt cx="6345665" cy="2743937"/>
          </a:xfrm>
        </p:grpSpPr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6DE5955-FE98-8DF9-3E64-3AF574A6FA0C}"/>
                </a:ext>
              </a:extLst>
            </p:cNvPr>
            <p:cNvCxnSpPr>
              <a:cxnSpLocks/>
            </p:cNvCxnSpPr>
            <p:nvPr/>
          </p:nvCxnSpPr>
          <p:spPr>
            <a:xfrm>
              <a:off x="12193588" y="9723685"/>
              <a:ext cx="0" cy="2196407"/>
            </a:xfrm>
            <a:prstGeom prst="line">
              <a:avLst/>
            </a:prstGeom>
            <a:noFill/>
            <a:ln w="9525" cap="rnd" cmpd="sng" algn="ctr">
              <a:solidFill>
                <a:srgbClr val="377DFF"/>
              </a:solidFill>
              <a:prstDash val="solid"/>
            </a:ln>
            <a:effectLst/>
          </p:spPr>
        </p:cxn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EF339EA9-9C72-8387-BD74-353E5B860D93}"/>
                </a:ext>
              </a:extLst>
            </p:cNvPr>
            <p:cNvSpPr/>
            <p:nvPr/>
          </p:nvSpPr>
          <p:spPr>
            <a:xfrm>
              <a:off x="11671139" y="11422725"/>
              <a:ext cx="1044897" cy="1044897"/>
            </a:xfrm>
            <a:prstGeom prst="ellipse">
              <a:avLst/>
            </a:prstGeom>
            <a:solidFill>
              <a:srgbClr val="377DFF"/>
            </a:solidFill>
            <a:ln w="88900" cap="rnd" cmpd="sng" algn="ctr">
              <a:solidFill>
                <a:srgbClr val="377DFF">
                  <a:lumMod val="75000"/>
                  <a:alpha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10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599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esignball-Documents-02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G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622985D7-0DEB-C85A-F097-CA00D46112D0}"/>
                </a:ext>
              </a:extLst>
            </p:cNvPr>
            <p:cNvSpPr txBox="1"/>
            <p:nvPr/>
          </p:nvSpPr>
          <p:spPr>
            <a:xfrm>
              <a:off x="6370371" y="11658467"/>
              <a:ext cx="5029905" cy="738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8C6F9"/>
                  </a:solidFill>
                  <a:effectLst/>
                  <a:uLnTx/>
                  <a:uFillTx/>
                  <a:latin typeface="Open Sans Light"/>
                </a:rPr>
                <a:t>GitHub</a:t>
              </a:r>
            </a:p>
          </p:txBody>
        </p: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81B8CB71-ECAC-DF95-C3CA-135503C8BC9A}"/>
              </a:ext>
            </a:extLst>
          </p:cNvPr>
          <p:cNvGrpSpPr/>
          <p:nvPr/>
        </p:nvGrpSpPr>
        <p:grpSpPr>
          <a:xfrm>
            <a:off x="1084949" y="4063892"/>
            <a:ext cx="3912045" cy="814605"/>
            <a:chOff x="2170179" y="8127949"/>
            <a:chExt cx="7825109" cy="1629422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712A447-0959-3F81-A7D4-3AAB324E04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97256" y="8127949"/>
              <a:ext cx="2098032" cy="1118994"/>
            </a:xfrm>
            <a:prstGeom prst="line">
              <a:avLst/>
            </a:prstGeom>
            <a:noFill/>
            <a:ln w="9525" cap="rnd" cmpd="sng" algn="ctr">
              <a:solidFill>
                <a:srgbClr val="377DFF"/>
              </a:solidFill>
              <a:prstDash val="solid"/>
            </a:ln>
            <a:effectLst/>
          </p:spPr>
        </p:cxn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A7FF064-6323-8B91-40CC-6EA3D83E2027}"/>
                </a:ext>
              </a:extLst>
            </p:cNvPr>
            <p:cNvSpPr/>
            <p:nvPr/>
          </p:nvSpPr>
          <p:spPr>
            <a:xfrm>
              <a:off x="7376552" y="8712474"/>
              <a:ext cx="1044897" cy="1044897"/>
            </a:xfrm>
            <a:prstGeom prst="ellipse">
              <a:avLst/>
            </a:prstGeom>
            <a:solidFill>
              <a:srgbClr val="377DFF"/>
            </a:solidFill>
            <a:ln w="88900" cap="rnd" cmpd="sng" algn="ctr">
              <a:solidFill>
                <a:srgbClr val="377DFF">
                  <a:lumMod val="75000"/>
                  <a:alpha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10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99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esignball-Documents-02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S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423E025A-8081-FAFE-D274-F753EEDE46AF}"/>
                </a:ext>
              </a:extLst>
            </p:cNvPr>
            <p:cNvSpPr txBox="1"/>
            <p:nvPr/>
          </p:nvSpPr>
          <p:spPr>
            <a:xfrm>
              <a:off x="2170179" y="8859396"/>
              <a:ext cx="5029905" cy="738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8C6F9"/>
                  </a:solidFill>
                  <a:effectLst/>
                  <a:uLnTx/>
                  <a:uFillTx/>
                  <a:latin typeface="Open Sans Light"/>
                </a:rPr>
                <a:t>Smart Contracts</a:t>
              </a:r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AE7765B-6559-20F7-E634-848C3FA78452}"/>
              </a:ext>
            </a:extLst>
          </p:cNvPr>
          <p:cNvGrpSpPr/>
          <p:nvPr/>
        </p:nvGrpSpPr>
        <p:grpSpPr>
          <a:xfrm>
            <a:off x="3248815" y="964544"/>
            <a:ext cx="3108375" cy="1346762"/>
            <a:chOff x="6498476" y="1928445"/>
            <a:chExt cx="6217560" cy="2693875"/>
          </a:xfrm>
        </p:grpSpPr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36D5EEAA-779D-2C0F-934B-AFF7FE4EB756}"/>
                </a:ext>
              </a:extLst>
            </p:cNvPr>
            <p:cNvCxnSpPr>
              <a:cxnSpLocks/>
            </p:cNvCxnSpPr>
            <p:nvPr/>
          </p:nvCxnSpPr>
          <p:spPr>
            <a:xfrm>
              <a:off x="12193588" y="2425913"/>
              <a:ext cx="0" cy="2196407"/>
            </a:xfrm>
            <a:prstGeom prst="line">
              <a:avLst/>
            </a:prstGeom>
            <a:noFill/>
            <a:ln w="9525" cap="rnd" cmpd="sng" algn="ctr">
              <a:solidFill>
                <a:srgbClr val="377DFF"/>
              </a:solidFill>
              <a:prstDash val="solid"/>
            </a:ln>
            <a:effectLst/>
          </p:spPr>
        </p:cxn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F93FC0B9-6D72-C397-ACCB-9F9A53A66168}"/>
                </a:ext>
              </a:extLst>
            </p:cNvPr>
            <p:cNvSpPr/>
            <p:nvPr/>
          </p:nvSpPr>
          <p:spPr>
            <a:xfrm>
              <a:off x="11671139" y="1928445"/>
              <a:ext cx="1044897" cy="1044897"/>
            </a:xfrm>
            <a:prstGeom prst="ellipse">
              <a:avLst/>
            </a:prstGeom>
            <a:solidFill>
              <a:srgbClr val="377DFF"/>
            </a:solidFill>
            <a:ln w="88900" cap="rnd" cmpd="sng" algn="ctr">
              <a:solidFill>
                <a:srgbClr val="377DFF">
                  <a:lumMod val="75000"/>
                  <a:alpha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10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99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esignball-Documents-02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N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79B204D5-2990-C56B-FB0B-ECB881EC6B20}"/>
                </a:ext>
              </a:extLst>
            </p:cNvPr>
            <p:cNvSpPr txBox="1"/>
            <p:nvPr/>
          </p:nvSpPr>
          <p:spPr>
            <a:xfrm>
              <a:off x="6498476" y="1994554"/>
              <a:ext cx="5029905" cy="738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8C6F9"/>
                  </a:solidFill>
                  <a:effectLst/>
                  <a:uLnTx/>
                  <a:uFillTx/>
                  <a:latin typeface="Open Sans Light"/>
                </a:rPr>
                <a:t>NFT Marketplace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3FDD5F7-4F87-84AA-84A4-851D987D1278}"/>
              </a:ext>
            </a:extLst>
          </p:cNvPr>
          <p:cNvGrpSpPr/>
          <p:nvPr/>
        </p:nvGrpSpPr>
        <p:grpSpPr>
          <a:xfrm>
            <a:off x="1317110" y="2066595"/>
            <a:ext cx="3426482" cy="586162"/>
            <a:chOff x="2634561" y="4132836"/>
            <a:chExt cx="6853857" cy="1172477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41CA9A4-4EEB-BD43-E908-6EE6BE5F8D25}"/>
                </a:ext>
              </a:extLst>
            </p:cNvPr>
            <p:cNvCxnSpPr>
              <a:cxnSpLocks/>
            </p:cNvCxnSpPr>
            <p:nvPr/>
          </p:nvCxnSpPr>
          <p:spPr>
            <a:xfrm>
              <a:off x="7897256" y="4476985"/>
              <a:ext cx="1591162" cy="828328"/>
            </a:xfrm>
            <a:prstGeom prst="line">
              <a:avLst/>
            </a:prstGeom>
            <a:noFill/>
            <a:ln w="9525" cap="rnd" cmpd="sng" algn="ctr">
              <a:solidFill>
                <a:srgbClr val="377DFF"/>
              </a:solidFill>
              <a:prstDash val="solid"/>
            </a:ln>
            <a:effectLst/>
          </p:spPr>
        </p:cxn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17E3D4E7-474B-5E9D-4A8D-45D9CDCCF19C}"/>
                </a:ext>
              </a:extLst>
            </p:cNvPr>
            <p:cNvSpPr/>
            <p:nvPr/>
          </p:nvSpPr>
          <p:spPr>
            <a:xfrm>
              <a:off x="7751266" y="4132836"/>
              <a:ext cx="1044897" cy="1044897"/>
            </a:xfrm>
            <a:prstGeom prst="ellipse">
              <a:avLst/>
            </a:prstGeom>
            <a:solidFill>
              <a:srgbClr val="377DFF"/>
            </a:solidFill>
            <a:ln w="88900" cap="rnd" cmpd="sng" algn="ctr">
              <a:solidFill>
                <a:srgbClr val="377DFF">
                  <a:lumMod val="75000"/>
                  <a:alpha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10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99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esignball-Documents-02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F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FF571DFF-9085-9D5C-CD06-983A3C9C67B3}"/>
                </a:ext>
              </a:extLst>
            </p:cNvPr>
            <p:cNvSpPr txBox="1"/>
            <p:nvPr/>
          </p:nvSpPr>
          <p:spPr>
            <a:xfrm>
              <a:off x="2634561" y="4228075"/>
              <a:ext cx="5029906" cy="738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8C6F9"/>
                  </a:solidFill>
                  <a:effectLst/>
                  <a:uLnTx/>
                  <a:uFillTx/>
                  <a:latin typeface="Open Sans Light"/>
                </a:rPr>
                <a:t>Front End</a:t>
              </a: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AA79EE67-D656-325D-9152-2A22AA4F991D}"/>
              </a:ext>
            </a:extLst>
          </p:cNvPr>
          <p:cNvGrpSpPr/>
          <p:nvPr/>
        </p:nvGrpSpPr>
        <p:grpSpPr>
          <a:xfrm>
            <a:off x="523222" y="3162423"/>
            <a:ext cx="4585324" cy="522380"/>
            <a:chOff x="224007" y="4092075"/>
            <a:chExt cx="9171841" cy="1044897"/>
          </a:xfrm>
        </p:grpSpPr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A20095CD-D382-35F0-AC10-378E549650D9}"/>
                </a:ext>
              </a:extLst>
            </p:cNvPr>
            <p:cNvSpPr/>
            <p:nvPr/>
          </p:nvSpPr>
          <p:spPr>
            <a:xfrm>
              <a:off x="5383966" y="4092075"/>
              <a:ext cx="1044897" cy="1044897"/>
            </a:xfrm>
            <a:prstGeom prst="ellipse">
              <a:avLst/>
            </a:prstGeom>
            <a:solidFill>
              <a:srgbClr val="377DFF"/>
            </a:solidFill>
            <a:ln w="88900" cap="rnd" cmpd="sng" algn="ctr">
              <a:solidFill>
                <a:srgbClr val="377DFF">
                  <a:lumMod val="75000"/>
                  <a:alpha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10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599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esignball-Documents-02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T</a:t>
              </a:r>
            </a:p>
          </p:txBody>
        </p: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17FE8FC6-E300-598F-65C9-20FCBBC55C1A}"/>
                </a:ext>
              </a:extLst>
            </p:cNvPr>
            <p:cNvCxnSpPr>
              <a:cxnSpLocks/>
              <a:stCxn id="143" idx="6"/>
            </p:cNvCxnSpPr>
            <p:nvPr/>
          </p:nvCxnSpPr>
          <p:spPr>
            <a:xfrm>
              <a:off x="6428863" y="4614524"/>
              <a:ext cx="2966985" cy="0"/>
            </a:xfrm>
            <a:prstGeom prst="line">
              <a:avLst/>
            </a:prstGeom>
            <a:noFill/>
            <a:ln w="9525" cap="rnd" cmpd="sng" algn="ctr">
              <a:solidFill>
                <a:srgbClr val="377DFF"/>
              </a:solidFill>
              <a:prstDash val="solid"/>
            </a:ln>
            <a:effectLst/>
          </p:spPr>
        </p:cxn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DA23B4D3-C0C5-9438-CECF-E3D794AE6602}"/>
                </a:ext>
              </a:extLst>
            </p:cNvPr>
            <p:cNvSpPr txBox="1"/>
            <p:nvPr/>
          </p:nvSpPr>
          <p:spPr>
            <a:xfrm>
              <a:off x="224007" y="4235726"/>
              <a:ext cx="5029904" cy="738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8C6F9"/>
                  </a:solidFill>
                  <a:effectLst/>
                  <a:uLnTx/>
                  <a:uFillTx/>
                  <a:latin typeface="Open Sans Light"/>
                </a:rPr>
                <a:t>Tests</a:t>
              </a:r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98CC4F7C-C1CF-0E78-8F67-BA7D5CD943DF}"/>
              </a:ext>
            </a:extLst>
          </p:cNvPr>
          <p:cNvGrpSpPr/>
          <p:nvPr/>
        </p:nvGrpSpPr>
        <p:grpSpPr>
          <a:xfrm>
            <a:off x="4362618" y="1694593"/>
            <a:ext cx="3466764" cy="3468814"/>
            <a:chOff x="8166893" y="2828925"/>
            <a:chExt cx="8053388" cy="8058151"/>
          </a:xfrm>
        </p:grpSpPr>
        <p:sp>
          <p:nvSpPr>
            <p:cNvPr id="147" name="Oval 44">
              <a:extLst>
                <a:ext uri="{FF2B5EF4-FFF2-40B4-BE49-F238E27FC236}">
                  <a16:creationId xmlns:a16="http://schemas.microsoft.com/office/drawing/2014/main" id="{BB2C5C0F-BA24-54BC-6FEC-F07854EBE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6893" y="2828925"/>
              <a:ext cx="8053388" cy="805815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148" name="Oval 45">
              <a:extLst>
                <a:ext uri="{FF2B5EF4-FFF2-40B4-BE49-F238E27FC236}">
                  <a16:creationId xmlns:a16="http://schemas.microsoft.com/office/drawing/2014/main" id="{27CC5B35-08E7-BC0D-C50F-7377EB98B6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1855" y="3163888"/>
              <a:ext cx="7385050" cy="7388225"/>
            </a:xfrm>
            <a:prstGeom prst="ellipse">
              <a:avLst/>
            </a:prstGeom>
            <a:solidFill>
              <a:srgbClr val="FFFFFF">
                <a:lumMod val="90000"/>
                <a:lumOff val="10000"/>
              </a:srgb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4666D63E-C702-8003-C725-1AD8E4C33117}"/>
              </a:ext>
            </a:extLst>
          </p:cNvPr>
          <p:cNvGrpSpPr/>
          <p:nvPr/>
        </p:nvGrpSpPr>
        <p:grpSpPr>
          <a:xfrm>
            <a:off x="4549522" y="1881838"/>
            <a:ext cx="3092957" cy="3094324"/>
            <a:chOff x="9100228" y="3763273"/>
            <a:chExt cx="6186720" cy="6189453"/>
          </a:xfrm>
        </p:grpSpPr>
        <p:sp>
          <p:nvSpPr>
            <p:cNvPr id="150" name="Freeform 46">
              <a:extLst>
                <a:ext uri="{FF2B5EF4-FFF2-40B4-BE49-F238E27FC236}">
                  <a16:creationId xmlns:a16="http://schemas.microsoft.com/office/drawing/2014/main" id="{D21E877F-A6FC-F59D-C4F1-F3E36F7C09C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0228" y="3763273"/>
              <a:ext cx="6186720" cy="6189453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solidFill>
              <a:srgbClr val="172144">
                <a:lumMod val="85000"/>
              </a:srgbClr>
            </a:solidFill>
            <a:ln>
              <a:noFill/>
            </a:ln>
            <a:effectLst>
              <a:innerShdw blurRad="774700">
                <a:srgbClr val="272E3A"/>
              </a:innerShdw>
            </a:effec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F2D3A880-C4DD-F208-F0FB-6A92C011465C}"/>
                </a:ext>
              </a:extLst>
            </p:cNvPr>
            <p:cNvSpPr/>
            <p:nvPr/>
          </p:nvSpPr>
          <p:spPr>
            <a:xfrm>
              <a:off x="12049130" y="6713543"/>
              <a:ext cx="288915" cy="288915"/>
            </a:xfrm>
            <a:prstGeom prst="ellipse">
              <a:avLst/>
            </a:prstGeom>
            <a:solidFill>
              <a:srgbClr val="08C6F9"/>
            </a:solidFill>
            <a:ln w="88900" cap="rnd" cmpd="sng" algn="ctr">
              <a:solidFill>
                <a:srgbClr val="15B1FB">
                  <a:lumMod val="50000"/>
                  <a:alpha val="4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t-business-03" panose="02000509000000000000" pitchFamily="49" charset="0"/>
                <a:ea typeface="+mn-ea"/>
                <a:cs typeface="+mn-cs"/>
              </a:endParaRPr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FDAF73D3-24DB-F816-D175-5D7EF18B8170}"/>
              </a:ext>
            </a:extLst>
          </p:cNvPr>
          <p:cNvGrpSpPr/>
          <p:nvPr/>
        </p:nvGrpSpPr>
        <p:grpSpPr>
          <a:xfrm>
            <a:off x="4600588" y="1933588"/>
            <a:ext cx="2990825" cy="2990825"/>
            <a:chOff x="9202373" y="3866786"/>
            <a:chExt cx="5982428" cy="5982428"/>
          </a:xfrm>
          <a:solidFill>
            <a:srgbClr val="4D5B73"/>
          </a:solidFill>
        </p:grpSpPr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4CF8BF58-79D3-70C7-9908-70EFC39E2510}"/>
                </a:ext>
              </a:extLst>
            </p:cNvPr>
            <p:cNvGrpSpPr/>
            <p:nvPr/>
          </p:nvGrpSpPr>
          <p:grpSpPr>
            <a:xfrm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70" name="Arrow: Pentagon 169">
                <a:extLst>
                  <a:ext uri="{FF2B5EF4-FFF2-40B4-BE49-F238E27FC236}">
                    <a16:creationId xmlns:a16="http://schemas.microsoft.com/office/drawing/2014/main" id="{AFD81686-4908-212C-501B-3E9BF3B3AD84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71" name="Arrow: Pentagon 170">
                <a:extLst>
                  <a:ext uri="{FF2B5EF4-FFF2-40B4-BE49-F238E27FC236}">
                    <a16:creationId xmlns:a16="http://schemas.microsoft.com/office/drawing/2014/main" id="{45E173F2-6C8E-6F60-1D77-5B2B0B6121EA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F3E5BEEC-342B-1E6E-F27D-F72672C185D6}"/>
                </a:ext>
              </a:extLst>
            </p:cNvPr>
            <p:cNvGrpSpPr/>
            <p:nvPr/>
          </p:nvGrpSpPr>
          <p:grpSpPr>
            <a:xfrm rot="18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68" name="Arrow: Pentagon 167">
                <a:extLst>
                  <a:ext uri="{FF2B5EF4-FFF2-40B4-BE49-F238E27FC236}">
                    <a16:creationId xmlns:a16="http://schemas.microsoft.com/office/drawing/2014/main" id="{D1CBB95E-D33C-7000-2F45-15C4DBCA402D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69" name="Arrow: Pentagon 168">
                <a:extLst>
                  <a:ext uri="{FF2B5EF4-FFF2-40B4-BE49-F238E27FC236}">
                    <a16:creationId xmlns:a16="http://schemas.microsoft.com/office/drawing/2014/main" id="{130A7699-B793-3EE7-7421-A25F288D1D31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2B569B3C-03D3-3D28-1313-4611A5FE4467}"/>
                </a:ext>
              </a:extLst>
            </p:cNvPr>
            <p:cNvGrpSpPr/>
            <p:nvPr/>
          </p:nvGrpSpPr>
          <p:grpSpPr>
            <a:xfrm rot="36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66" name="Arrow: Pentagon 165">
                <a:extLst>
                  <a:ext uri="{FF2B5EF4-FFF2-40B4-BE49-F238E27FC236}">
                    <a16:creationId xmlns:a16="http://schemas.microsoft.com/office/drawing/2014/main" id="{3A9E0D68-B8FB-1245-A5BE-6C80444988A9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67" name="Arrow: Pentagon 166">
                <a:extLst>
                  <a:ext uri="{FF2B5EF4-FFF2-40B4-BE49-F238E27FC236}">
                    <a16:creationId xmlns:a16="http://schemas.microsoft.com/office/drawing/2014/main" id="{849FDE17-7367-AC7D-1E37-52132E2ECBB3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4D1E3C6C-1C81-A322-77CE-D874FF065B00}"/>
                </a:ext>
              </a:extLst>
            </p:cNvPr>
            <p:cNvGrpSpPr/>
            <p:nvPr/>
          </p:nvGrpSpPr>
          <p:grpSpPr>
            <a:xfrm rot="198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64" name="Arrow: Pentagon 163">
                <a:extLst>
                  <a:ext uri="{FF2B5EF4-FFF2-40B4-BE49-F238E27FC236}">
                    <a16:creationId xmlns:a16="http://schemas.microsoft.com/office/drawing/2014/main" id="{A2AF53BC-C35C-F9C3-489A-3904D5C7E55D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65" name="Arrow: Pentagon 164">
                <a:extLst>
                  <a:ext uri="{FF2B5EF4-FFF2-40B4-BE49-F238E27FC236}">
                    <a16:creationId xmlns:a16="http://schemas.microsoft.com/office/drawing/2014/main" id="{8FE4970A-4D5A-ECCB-A1B6-1F607093FB8F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2A722444-37B5-89F7-7C7B-14CAA7B502D8}"/>
                </a:ext>
              </a:extLst>
            </p:cNvPr>
            <p:cNvGrpSpPr/>
            <p:nvPr/>
          </p:nvGrpSpPr>
          <p:grpSpPr>
            <a:xfrm rot="180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62" name="Arrow: Pentagon 161">
                <a:extLst>
                  <a:ext uri="{FF2B5EF4-FFF2-40B4-BE49-F238E27FC236}">
                    <a16:creationId xmlns:a16="http://schemas.microsoft.com/office/drawing/2014/main" id="{3B2F7BE9-FBDC-80A8-0FA8-BCD3F8400503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63" name="Arrow: Pentagon 162">
                <a:extLst>
                  <a:ext uri="{FF2B5EF4-FFF2-40B4-BE49-F238E27FC236}">
                    <a16:creationId xmlns:a16="http://schemas.microsoft.com/office/drawing/2014/main" id="{0109F259-4ED8-3F18-6CF2-AD90D3D590F3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3D6071C4-6CB8-369C-7E07-084D651AF913}"/>
                </a:ext>
              </a:extLst>
            </p:cNvPr>
            <p:cNvGrpSpPr/>
            <p:nvPr/>
          </p:nvGrpSpPr>
          <p:grpSpPr>
            <a:xfrm rot="54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60" name="Arrow: Pentagon 159">
                <a:extLst>
                  <a:ext uri="{FF2B5EF4-FFF2-40B4-BE49-F238E27FC236}">
                    <a16:creationId xmlns:a16="http://schemas.microsoft.com/office/drawing/2014/main" id="{14798C1E-42D9-7725-114D-99303A5DE4CA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61" name="Arrow: Pentagon 160">
                <a:extLst>
                  <a:ext uri="{FF2B5EF4-FFF2-40B4-BE49-F238E27FC236}">
                    <a16:creationId xmlns:a16="http://schemas.microsoft.com/office/drawing/2014/main" id="{765D4C81-C93D-1FB1-D2DE-D01E2FDBE214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 w="19050" cap="rnd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7F7A7EE0-D83B-C5E0-0184-9F4C44503781}"/>
              </a:ext>
            </a:extLst>
          </p:cNvPr>
          <p:cNvGrpSpPr/>
          <p:nvPr/>
        </p:nvGrpSpPr>
        <p:grpSpPr>
          <a:xfrm>
            <a:off x="4697811" y="2032035"/>
            <a:ext cx="2815264" cy="2809435"/>
            <a:chOff x="9396844" y="4063707"/>
            <a:chExt cx="5631261" cy="5619601"/>
          </a:xfrm>
        </p:grpSpPr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2DE5DC2D-F399-611D-9F6A-FEFE2FF2E16A}"/>
                </a:ext>
              </a:extLst>
            </p:cNvPr>
            <p:cNvSpPr txBox="1"/>
            <p:nvPr/>
          </p:nvSpPr>
          <p:spPr>
            <a:xfrm>
              <a:off x="11688256" y="4063707"/>
              <a:ext cx="1010666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12</a:t>
              </a:r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3354AE9A-2D3C-C69E-128B-BABCF3A574B4}"/>
                </a:ext>
              </a:extLst>
            </p:cNvPr>
            <p:cNvSpPr txBox="1"/>
            <p:nvPr/>
          </p:nvSpPr>
          <p:spPr>
            <a:xfrm>
              <a:off x="13124679" y="4362070"/>
              <a:ext cx="690022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F9FE9263-6C38-8BCB-1A45-C50D0D258F43}"/>
                </a:ext>
              </a:extLst>
            </p:cNvPr>
            <p:cNvSpPr txBox="1"/>
            <p:nvPr/>
          </p:nvSpPr>
          <p:spPr>
            <a:xfrm>
              <a:off x="10352184" y="4362070"/>
              <a:ext cx="1010666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11</a:t>
              </a: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536DB343-7972-2B92-5588-A9A81FA1DA7F}"/>
                </a:ext>
              </a:extLst>
            </p:cNvPr>
            <p:cNvSpPr txBox="1"/>
            <p:nvPr/>
          </p:nvSpPr>
          <p:spPr>
            <a:xfrm>
              <a:off x="13977106" y="5259091"/>
              <a:ext cx="690022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2</a:t>
              </a:r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33F53D08-3B29-61B6-10D5-C75B4FD167AF}"/>
                </a:ext>
              </a:extLst>
            </p:cNvPr>
            <p:cNvSpPr txBox="1"/>
            <p:nvPr/>
          </p:nvSpPr>
          <p:spPr>
            <a:xfrm>
              <a:off x="9720102" y="5259091"/>
              <a:ext cx="1010666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10</a:t>
              </a: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3A59A37F-1227-46FA-B584-65EC18F6D491}"/>
                </a:ext>
              </a:extLst>
            </p:cNvPr>
            <p:cNvSpPr txBox="1"/>
            <p:nvPr/>
          </p:nvSpPr>
          <p:spPr>
            <a:xfrm>
              <a:off x="14338083" y="6372507"/>
              <a:ext cx="690022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3</a:t>
              </a: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0700C113-157B-56E4-BD93-4E292F5296CE}"/>
                </a:ext>
              </a:extLst>
            </p:cNvPr>
            <p:cNvSpPr txBox="1"/>
            <p:nvPr/>
          </p:nvSpPr>
          <p:spPr>
            <a:xfrm>
              <a:off x="9396844" y="6372507"/>
              <a:ext cx="690022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9</a:t>
              </a: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64AB948C-42E8-0BB4-AB00-A456E949FB22}"/>
                </a:ext>
              </a:extLst>
            </p:cNvPr>
            <p:cNvSpPr txBox="1"/>
            <p:nvPr/>
          </p:nvSpPr>
          <p:spPr>
            <a:xfrm>
              <a:off x="13977106" y="7697006"/>
              <a:ext cx="690022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4</a:t>
              </a:r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C534DC7D-2F82-3ED8-2505-775E366D6CCF}"/>
                </a:ext>
              </a:extLst>
            </p:cNvPr>
            <p:cNvSpPr txBox="1"/>
            <p:nvPr/>
          </p:nvSpPr>
          <p:spPr>
            <a:xfrm>
              <a:off x="9749200" y="7697006"/>
              <a:ext cx="690022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8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BB4492CA-E9BF-8493-837E-E2980C3D9723}"/>
                </a:ext>
              </a:extLst>
            </p:cNvPr>
            <p:cNvSpPr txBox="1"/>
            <p:nvPr/>
          </p:nvSpPr>
          <p:spPr>
            <a:xfrm>
              <a:off x="13124679" y="8475989"/>
              <a:ext cx="690022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5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E748D7DF-8778-74FC-A655-D6F64BB4AA84}"/>
                </a:ext>
              </a:extLst>
            </p:cNvPr>
            <p:cNvSpPr txBox="1"/>
            <p:nvPr/>
          </p:nvSpPr>
          <p:spPr>
            <a:xfrm>
              <a:off x="10512507" y="8475989"/>
              <a:ext cx="690022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7</a:t>
              </a: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922A48F3-7C01-E3A8-DACC-B4A8BF44BA6E}"/>
                </a:ext>
              </a:extLst>
            </p:cNvPr>
            <p:cNvSpPr txBox="1"/>
            <p:nvPr/>
          </p:nvSpPr>
          <p:spPr>
            <a:xfrm>
              <a:off x="11848579" y="8821422"/>
              <a:ext cx="690022" cy="86188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 defTabSz="228554"/>
              <a:r>
                <a:rPr lang="en-US" sz="2200">
                  <a:solidFill>
                    <a:srgbClr val="FFFFFF"/>
                  </a:solidFill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6</a:t>
              </a:r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A7069578-414B-9A3D-CF5A-5D95A5264125}"/>
              </a:ext>
            </a:extLst>
          </p:cNvPr>
          <p:cNvGrpSpPr/>
          <p:nvPr/>
        </p:nvGrpSpPr>
        <p:grpSpPr>
          <a:xfrm>
            <a:off x="4549522" y="1881838"/>
            <a:ext cx="3092957" cy="3094324"/>
            <a:chOff x="8601075" y="3263900"/>
            <a:chExt cx="7185025" cy="7188200"/>
          </a:xfrm>
        </p:grpSpPr>
        <p:sp>
          <p:nvSpPr>
            <p:cNvPr id="186" name="Freeform 46">
              <a:extLst>
                <a:ext uri="{FF2B5EF4-FFF2-40B4-BE49-F238E27FC236}">
                  <a16:creationId xmlns:a16="http://schemas.microsoft.com/office/drawing/2014/main" id="{DA4266C7-8907-A444-3C2E-5AB3C2B278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1075" y="3263900"/>
              <a:ext cx="7185025" cy="7188200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3DE9BE87-B055-8D4A-5182-BB3DAB0D5497}"/>
                </a:ext>
              </a:extLst>
            </p:cNvPr>
            <p:cNvGrpSpPr/>
            <p:nvPr/>
          </p:nvGrpSpPr>
          <p:grpSpPr>
            <a:xfrm>
              <a:off x="12043418" y="4132263"/>
              <a:ext cx="301926" cy="2754723"/>
              <a:chOff x="12043418" y="4132263"/>
              <a:chExt cx="301926" cy="2754723"/>
            </a:xfrm>
          </p:grpSpPr>
          <p:sp>
            <p:nvSpPr>
              <p:cNvPr id="188" name="Freeform 75">
                <a:extLst>
                  <a:ext uri="{FF2B5EF4-FFF2-40B4-BE49-F238E27FC236}">
                    <a16:creationId xmlns:a16="http://schemas.microsoft.com/office/drawing/2014/main" id="{55D96299-EC73-3DD6-9D74-FA0077A9EB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3418" y="4132264"/>
                <a:ext cx="133500" cy="2754722"/>
              </a:xfrm>
              <a:custGeom>
                <a:avLst/>
                <a:gdLst>
                  <a:gd name="T0" fmla="*/ 105 w 105"/>
                  <a:gd name="T1" fmla="*/ 1728 h 1728"/>
                  <a:gd name="T2" fmla="*/ 0 w 105"/>
                  <a:gd name="T3" fmla="*/ 1222 h 1728"/>
                  <a:gd name="T4" fmla="*/ 105 w 105"/>
                  <a:gd name="T5" fmla="*/ 0 h 1728"/>
                  <a:gd name="T6" fmla="*/ 105 w 105"/>
                  <a:gd name="T7" fmla="*/ 1728 h 1728"/>
                  <a:gd name="connsiteX0" fmla="*/ 7345 w 7345"/>
                  <a:gd name="connsiteY0" fmla="*/ 10000 h 10000"/>
                  <a:gd name="connsiteX1" fmla="*/ 0 w 7345"/>
                  <a:gd name="connsiteY1" fmla="*/ 9975 h 10000"/>
                  <a:gd name="connsiteX2" fmla="*/ 7345 w 7345"/>
                  <a:gd name="connsiteY2" fmla="*/ 0 h 10000"/>
                  <a:gd name="connsiteX3" fmla="*/ 7345 w 7345"/>
                  <a:gd name="connsiteY3" fmla="*/ 10000 h 10000"/>
                  <a:gd name="connsiteX0" fmla="*/ 10904 w 10904"/>
                  <a:gd name="connsiteY0" fmla="*/ 10000 h 10042"/>
                  <a:gd name="connsiteX1" fmla="*/ 0 w 10904"/>
                  <a:gd name="connsiteY1" fmla="*/ 10042 h 10042"/>
                  <a:gd name="connsiteX2" fmla="*/ 10904 w 10904"/>
                  <a:gd name="connsiteY2" fmla="*/ 0 h 10042"/>
                  <a:gd name="connsiteX3" fmla="*/ 10904 w 10904"/>
                  <a:gd name="connsiteY3" fmla="*/ 10000 h 10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" h="10042">
                    <a:moveTo>
                      <a:pt x="10904" y="10000"/>
                    </a:moveTo>
                    <a:lnTo>
                      <a:pt x="0" y="10042"/>
                    </a:lnTo>
                    <a:lnTo>
                      <a:pt x="10904" y="0"/>
                    </a:lnTo>
                    <a:lnTo>
                      <a:pt x="10904" y="10000"/>
                    </a:lnTo>
                    <a:close/>
                  </a:path>
                </a:pathLst>
              </a:custGeom>
              <a:solidFill>
                <a:srgbClr val="FFFFFF">
                  <a:lumMod val="90000"/>
                  <a:lumOff val="10000"/>
                </a:srgb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89" name="Freeform 76">
                <a:extLst>
                  <a:ext uri="{FF2B5EF4-FFF2-40B4-BE49-F238E27FC236}">
                    <a16:creationId xmlns:a16="http://schemas.microsoft.com/office/drawing/2014/main" id="{82DC59F0-88FE-9700-ACEF-FD2BD3C6C2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917" y="4132263"/>
                <a:ext cx="168427" cy="2743748"/>
              </a:xfrm>
              <a:custGeom>
                <a:avLst/>
                <a:gdLst>
                  <a:gd name="T0" fmla="*/ 0 w 127"/>
                  <a:gd name="T1" fmla="*/ 1728 h 1728"/>
                  <a:gd name="T2" fmla="*/ 127 w 127"/>
                  <a:gd name="T3" fmla="*/ 1222 h 1728"/>
                  <a:gd name="T4" fmla="*/ 0 w 127"/>
                  <a:gd name="T5" fmla="*/ 0 h 1728"/>
                  <a:gd name="T6" fmla="*/ 0 w 127"/>
                  <a:gd name="T7" fmla="*/ 1728 h 1728"/>
                  <a:gd name="connsiteX0" fmla="*/ 0 w 8354"/>
                  <a:gd name="connsiteY0" fmla="*/ 10000 h 10002"/>
                  <a:gd name="connsiteX1" fmla="*/ 8354 w 8354"/>
                  <a:gd name="connsiteY1" fmla="*/ 10002 h 10002"/>
                  <a:gd name="connsiteX2" fmla="*/ 0 w 8354"/>
                  <a:gd name="connsiteY2" fmla="*/ 0 h 10002"/>
                  <a:gd name="connsiteX3" fmla="*/ 0 w 8354"/>
                  <a:gd name="connsiteY3" fmla="*/ 10000 h 1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54" h="10002">
                    <a:moveTo>
                      <a:pt x="0" y="10000"/>
                    </a:moveTo>
                    <a:lnTo>
                      <a:pt x="8354" y="10002"/>
                    </a:lnTo>
                    <a:lnTo>
                      <a:pt x="0" y="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A6E79633-1040-FF50-47F1-4D2701333C3E}"/>
              </a:ext>
            </a:extLst>
          </p:cNvPr>
          <p:cNvGrpSpPr/>
          <p:nvPr/>
        </p:nvGrpSpPr>
        <p:grpSpPr>
          <a:xfrm rot="3600000">
            <a:off x="4549863" y="1881838"/>
            <a:ext cx="3092957" cy="3094324"/>
            <a:chOff x="8601868" y="3263900"/>
            <a:chExt cx="7185025" cy="7188200"/>
          </a:xfrm>
        </p:grpSpPr>
        <p:sp>
          <p:nvSpPr>
            <p:cNvPr id="191" name="Freeform 46">
              <a:extLst>
                <a:ext uri="{FF2B5EF4-FFF2-40B4-BE49-F238E27FC236}">
                  <a16:creationId xmlns:a16="http://schemas.microsoft.com/office/drawing/2014/main" id="{D91C7ED9-E592-581E-17C8-6D4207CB4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1868" y="3263900"/>
              <a:ext cx="7185025" cy="7188200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</a:endParaRPr>
            </a:p>
          </p:txBody>
        </p: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4E616A9C-15A9-9A11-4C84-D888606B1AB3}"/>
                </a:ext>
              </a:extLst>
            </p:cNvPr>
            <p:cNvGrpSpPr/>
            <p:nvPr/>
          </p:nvGrpSpPr>
          <p:grpSpPr>
            <a:xfrm>
              <a:off x="12130562" y="6737266"/>
              <a:ext cx="1517969" cy="973221"/>
              <a:chOff x="12130562" y="6737266"/>
              <a:chExt cx="1517969" cy="973221"/>
            </a:xfrm>
          </p:grpSpPr>
          <p:sp>
            <p:nvSpPr>
              <p:cNvPr id="193" name="Freeform 77">
                <a:extLst>
                  <a:ext uri="{FF2B5EF4-FFF2-40B4-BE49-F238E27FC236}">
                    <a16:creationId xmlns:a16="http://schemas.microsoft.com/office/drawing/2014/main" id="{1992161F-9FB3-952F-FE93-A3294D8276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0562" y="6875463"/>
                <a:ext cx="1517969" cy="835024"/>
              </a:xfrm>
              <a:custGeom>
                <a:avLst/>
                <a:gdLst>
                  <a:gd name="T0" fmla="*/ 0 w 927"/>
                  <a:gd name="T1" fmla="*/ 0 h 526"/>
                  <a:gd name="T2" fmla="*/ 295 w 927"/>
                  <a:gd name="T3" fmla="*/ 273 h 526"/>
                  <a:gd name="T4" fmla="*/ 927 w 927"/>
                  <a:gd name="T5" fmla="*/ 526 h 526"/>
                  <a:gd name="T6" fmla="*/ 0 w 927"/>
                  <a:gd name="T7" fmla="*/ 0 h 526"/>
                  <a:gd name="connsiteX0" fmla="*/ 315 w 10315"/>
                  <a:gd name="connsiteY0" fmla="*/ 0 h 10000"/>
                  <a:gd name="connsiteX1" fmla="*/ 0 w 10315"/>
                  <a:gd name="connsiteY1" fmla="*/ 1556 h 10000"/>
                  <a:gd name="connsiteX2" fmla="*/ 10315 w 10315"/>
                  <a:gd name="connsiteY2" fmla="*/ 10000 h 10000"/>
                  <a:gd name="connsiteX3" fmla="*/ 315 w 10315"/>
                  <a:gd name="connsiteY3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15" h="10000">
                    <a:moveTo>
                      <a:pt x="315" y="0"/>
                    </a:moveTo>
                    <a:lnTo>
                      <a:pt x="0" y="1556"/>
                    </a:lnTo>
                    <a:lnTo>
                      <a:pt x="10315" y="10000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rgbClr val="FFFFFF">
                  <a:lumMod val="90000"/>
                  <a:lumOff val="10000"/>
                </a:srgb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  <p:sp>
            <p:nvSpPr>
              <p:cNvPr id="194" name="Freeform 78">
                <a:extLst>
                  <a:ext uri="{FF2B5EF4-FFF2-40B4-BE49-F238E27FC236}">
                    <a16:creationId xmlns:a16="http://schemas.microsoft.com/office/drawing/2014/main" id="{88271E59-3611-9F81-3015-122DD10894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918" y="6737266"/>
                <a:ext cx="1471613" cy="973220"/>
              </a:xfrm>
              <a:custGeom>
                <a:avLst/>
                <a:gdLst>
                  <a:gd name="T0" fmla="*/ 0 w 927"/>
                  <a:gd name="T1" fmla="*/ 0 h 526"/>
                  <a:gd name="T2" fmla="*/ 400 w 927"/>
                  <a:gd name="T3" fmla="*/ 84 h 526"/>
                  <a:gd name="T4" fmla="*/ 927 w 927"/>
                  <a:gd name="T5" fmla="*/ 526 h 526"/>
                  <a:gd name="T6" fmla="*/ 0 w 927"/>
                  <a:gd name="T7" fmla="*/ 0 h 526"/>
                  <a:gd name="connsiteX0" fmla="*/ 0 w 10000"/>
                  <a:gd name="connsiteY0" fmla="*/ 1655 h 11655"/>
                  <a:gd name="connsiteX1" fmla="*/ 780 w 10000"/>
                  <a:gd name="connsiteY1" fmla="*/ 0 h 11655"/>
                  <a:gd name="connsiteX2" fmla="*/ 10000 w 10000"/>
                  <a:gd name="connsiteY2" fmla="*/ 11655 h 11655"/>
                  <a:gd name="connsiteX3" fmla="*/ 0 w 10000"/>
                  <a:gd name="connsiteY3" fmla="*/ 1655 h 11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0" h="11655">
                    <a:moveTo>
                      <a:pt x="0" y="1655"/>
                    </a:moveTo>
                    <a:lnTo>
                      <a:pt x="780" y="0"/>
                    </a:lnTo>
                    <a:lnTo>
                      <a:pt x="10000" y="11655"/>
                    </a:lnTo>
                    <a:lnTo>
                      <a:pt x="0" y="16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228554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7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</a:endParaRPr>
              </a:p>
            </p:txBody>
          </p:sp>
        </p:grpSp>
      </p:grpSp>
      <p:sp>
        <p:nvSpPr>
          <p:cNvPr id="195" name="Title 1">
            <a:extLst>
              <a:ext uri="{FF2B5EF4-FFF2-40B4-BE49-F238E27FC236}">
                <a16:creationId xmlns:a16="http://schemas.microsoft.com/office/drawing/2014/main" id="{01B42369-9E3C-E68A-0F61-F711CB1F4172}"/>
              </a:ext>
            </a:extLst>
          </p:cNvPr>
          <p:cNvSpPr txBox="1">
            <a:spLocks/>
          </p:cNvSpPr>
          <p:nvPr/>
        </p:nvSpPr>
        <p:spPr>
          <a:xfrm>
            <a:off x="8519360" y="2483541"/>
            <a:ext cx="3231206" cy="225034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109"/>
            <a:r>
              <a:rPr lang="en-US" sz="5400" b="1" dirty="0">
                <a:solidFill>
                  <a:srgbClr val="FFC000"/>
                </a:solidFill>
                <a:latin typeface="Open Sans Light"/>
              </a:rPr>
              <a:t>Sit back </a:t>
            </a:r>
          </a:p>
          <a:p>
            <a:pPr algn="ctr" defTabSz="457109"/>
            <a:r>
              <a:rPr lang="en-US" sz="5400" b="1" dirty="0">
                <a:solidFill>
                  <a:srgbClr val="FFC000"/>
                </a:solidFill>
                <a:latin typeface="Open Sans Light"/>
              </a:rPr>
              <a:t>&amp; </a:t>
            </a:r>
          </a:p>
          <a:p>
            <a:pPr algn="ctr" defTabSz="457109"/>
            <a:r>
              <a:rPr lang="en-US" sz="5400" b="1" dirty="0">
                <a:solidFill>
                  <a:srgbClr val="FFC000"/>
                </a:solidFill>
                <a:latin typeface="Open Sans Light"/>
              </a:rPr>
              <a:t>Enjoy</a:t>
            </a:r>
            <a:endParaRPr lang="en-US" sz="3600" b="1" dirty="0">
              <a:solidFill>
                <a:srgbClr val="FFC000"/>
              </a:solidFill>
              <a:latin typeface="Open Sans Light"/>
            </a:endParaRPr>
          </a:p>
          <a:p>
            <a:pPr algn="ctr" defTabSz="457109"/>
            <a:endParaRPr lang="en-US" sz="5400" b="1" dirty="0">
              <a:solidFill>
                <a:srgbClr val="FFC000"/>
              </a:solidFill>
              <a:latin typeface="Open Sans Light"/>
            </a:endParaRPr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A182B7C4-DA4D-70BD-6B90-76BDF5B79501}"/>
              </a:ext>
            </a:extLst>
          </p:cNvPr>
          <p:cNvSpPr/>
          <p:nvPr/>
        </p:nvSpPr>
        <p:spPr>
          <a:xfrm>
            <a:off x="5979134" y="3309786"/>
            <a:ext cx="232621" cy="232621"/>
          </a:xfrm>
          <a:prstGeom prst="ellipse">
            <a:avLst/>
          </a:prstGeom>
          <a:solidFill>
            <a:srgbClr val="08C6F9"/>
          </a:solidFill>
          <a:ln w="88900" cap="rnd" cmpd="sng" algn="ctr">
            <a:solidFill>
              <a:srgbClr val="15B1FB">
                <a:lumMod val="50000"/>
                <a:alpha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t-business-03" panose="02000509000000000000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1642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9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1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49" presetClass="entr" presetSubtype="0" decel="10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9" presetClass="entr" presetSubtype="0" decel="10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49" presetClass="entr" presetSubtype="0" de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9" presetClass="entr" presetSubtype="0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3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8" presetClass="emph" presetSubtype="0" fill="hold" nodeType="clickEffect" p14:presetBounceEnd="81250">
                                      <p:stCondLst>
                                        <p:cond delay="0"/>
                                      </p:stCondLst>
                                      <p:childTnLst>
                                        <p:animRot by="3600000" p14:bounceEnd="81250">
                                          <p:cBhvr>
                                            <p:cTn id="50" dur="10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1" presetID="8" presetClass="emph" presetSubtype="0" fill="hold" nodeType="withEffect" p14:presetBounceEnd="79000">
                                      <p:stCondLst>
                                        <p:cond delay="0"/>
                                      </p:stCondLst>
                                      <p:childTnLst>
                                        <p:animRot by="5400000" p14:bounceEnd="79000">
                                          <p:cBhvr>
                                            <p:cTn id="52" dur="1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3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6" fill="hold">
                          <p:stCondLst>
                            <p:cond delay="indefinite"/>
                          </p:stCondLst>
                          <p:childTnLst>
                            <p:par>
                              <p:cTn id="5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8" presetID="8" presetClass="emph" presetSubtype="0" fill="hold" nodeType="clickEffect" p14:presetBounceEnd="81000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0" p14:bounceEnd="81000">
                                          <p:cBhvr>
                                            <p:cTn id="59" dur="10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0" presetID="8" presetClass="emph" presetSubtype="0" fill="hold" nodeType="withEffect" p14:presetBounceEnd="81000">
                                      <p:stCondLst>
                                        <p:cond delay="0"/>
                                      </p:stCondLst>
                                      <p:childTnLst>
                                        <p:animRot by="16200000" p14:bounceEnd="81000">
                                          <p:cBhvr>
                                            <p:cTn id="61" dur="1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30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5" fill="hold">
                          <p:stCondLst>
                            <p:cond delay="indefinite"/>
                          </p:stCondLst>
                          <p:childTnLst>
                            <p:par>
                              <p:cTn id="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" presetID="8" presetClass="emph" presetSubtype="0" fill="hold" nodeType="clickEffect" p14:presetBounceEnd="81000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0" p14:bounceEnd="81000">
                                          <p:cBhvr>
                                            <p:cTn id="68" dur="10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9" presetID="8" presetClass="emph" presetSubtype="0" fill="hold" nodeType="withEffect" p14:presetBounceEnd="81000">
                                      <p:stCondLst>
                                        <p:cond delay="0"/>
                                      </p:stCondLst>
                                      <p:childTnLst>
                                        <p:animRot by="7200000" p14:bounceEnd="81000">
                                          <p:cBhvr>
                                            <p:cTn id="70" dur="1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3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4" fill="hold">
                          <p:stCondLst>
                            <p:cond delay="indefinite"/>
                          </p:stCondLst>
                          <p:childTnLst>
                            <p:par>
                              <p:cTn id="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" presetID="8" presetClass="emph" presetSubtype="0" fill="hold" nodeType="clickEffect" p14:presetBounceEnd="81000">
                                      <p:stCondLst>
                                        <p:cond delay="0"/>
                                      </p:stCondLst>
                                      <p:childTnLst>
                                        <p:animRot by="3600000" p14:bounceEnd="81000">
                                          <p:cBhvr>
                                            <p:cTn id="77" dur="10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8" presetID="8" presetClass="emph" presetSubtype="0" fill="hold" nodeType="withEffect" p14:presetBounceEnd="81000">
                                      <p:stCondLst>
                                        <p:cond delay="0"/>
                                      </p:stCondLst>
                                      <p:childTnLst>
                                        <p:animRot by="5400000" p14:bounceEnd="81000">
                                          <p:cBhvr>
                                            <p:cTn id="79" dur="1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80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2" dur="3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9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4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1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49" presetClass="entr" presetSubtype="0" decel="10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4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9" presetClass="entr" presetSubtype="0" decel="10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49" presetClass="entr" presetSubtype="0" de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9" presetClass="entr" presetSubtype="0" decel="10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3" dur="3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8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600000">
                                          <p:cBhvr>
                                            <p:cTn id="50" dur="10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1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52" dur="1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3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300"/>
                                            <p:tgtEl>
                                              <p:spTgt spid="1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6" fill="hold">
                          <p:stCondLst>
                            <p:cond delay="indefinite"/>
                          </p:stCondLst>
                          <p:childTnLst>
                            <p:par>
                              <p:cTn id="5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8" presetID="8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0">
                                          <p:cBhvr>
                                            <p:cTn id="59" dur="10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0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6200000">
                                          <p:cBhvr>
                                            <p:cTn id="61" dur="1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30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5" fill="hold">
                          <p:stCondLst>
                            <p:cond delay="indefinite"/>
                          </p:stCondLst>
                          <p:childTnLst>
                            <p:par>
                              <p:cTn id="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" presetID="8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800000">
                                          <p:cBhvr>
                                            <p:cTn id="68" dur="10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9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7200000">
                                          <p:cBhvr>
                                            <p:cTn id="70" dur="1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3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4" fill="hold">
                          <p:stCondLst>
                            <p:cond delay="indefinite"/>
                          </p:stCondLst>
                          <p:childTnLst>
                            <p:par>
                              <p:cTn id="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" presetID="8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600000">
                                          <p:cBhvr>
                                            <p:cTn id="77" dur="10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8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5400000">
                                          <p:cBhvr>
                                            <p:cTn id="79" dur="1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80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2" dur="3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>
            <a:extLst>
              <a:ext uri="{FF2B5EF4-FFF2-40B4-BE49-F238E27FC236}">
                <a16:creationId xmlns:a16="http://schemas.microsoft.com/office/drawing/2014/main" id="{BEE51E4A-0635-96DC-9A27-F8B84E2CBAA1}"/>
              </a:ext>
            </a:extLst>
          </p:cNvPr>
          <p:cNvGrpSpPr/>
          <p:nvPr/>
        </p:nvGrpSpPr>
        <p:grpSpPr>
          <a:xfrm>
            <a:off x="1126991" y="3922712"/>
            <a:ext cx="332893" cy="902487"/>
            <a:chOff x="4164967" y="7845552"/>
            <a:chExt cx="665872" cy="1805210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D76AB9B-C6C7-FBED-F860-D80747AB5139}"/>
                </a:ext>
              </a:extLst>
            </p:cNvPr>
            <p:cNvCxnSpPr>
              <a:cxnSpLocks/>
            </p:cNvCxnSpPr>
            <p:nvPr/>
          </p:nvCxnSpPr>
          <p:spPr>
            <a:xfrm>
              <a:off x="4497904" y="7845552"/>
              <a:ext cx="0" cy="1203198"/>
            </a:xfrm>
            <a:prstGeom prst="line">
              <a:avLst/>
            </a:prstGeom>
            <a:noFill/>
            <a:ln w="12700" cap="rnd" cmpd="sng" algn="ctr">
              <a:solidFill>
                <a:srgbClr val="F79E45"/>
              </a:solidFill>
              <a:prstDash val="solid"/>
              <a:headEnd type="oval"/>
              <a:tailEnd type="oval" w="lg" len="lg"/>
            </a:ln>
            <a:effectLst/>
          </p:spPr>
        </p:cxn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158CEA8D-9BC4-F149-88D8-85283AE0CE5C}"/>
                </a:ext>
              </a:extLst>
            </p:cNvPr>
            <p:cNvSpPr/>
            <p:nvPr/>
          </p:nvSpPr>
          <p:spPr>
            <a:xfrm>
              <a:off x="4164967" y="8984890"/>
              <a:ext cx="665872" cy="665872"/>
            </a:xfrm>
            <a:prstGeom prst="ellipse">
              <a:avLst/>
            </a:prstGeom>
            <a:solidFill>
              <a:srgbClr val="F79E45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kern="0" dirty="0">
                  <a:solidFill>
                    <a:srgbClr val="FFFFFF"/>
                  </a:solidFill>
                  <a:latin typeface="Designball-Buildings-01" pitchFamily="2" charset="0"/>
                </a:rPr>
                <a:t>1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esignball-Buildings-01" pitchFamily="2" charset="0"/>
                <a:ea typeface="+mn-ea"/>
                <a:cs typeface="+mn-cs"/>
              </a:endParaRP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EC4401E-DC6B-1777-A8AD-A017B0D9545B}"/>
              </a:ext>
            </a:extLst>
          </p:cNvPr>
          <p:cNvGrpSpPr/>
          <p:nvPr/>
        </p:nvGrpSpPr>
        <p:grpSpPr>
          <a:xfrm>
            <a:off x="4022771" y="3048049"/>
            <a:ext cx="332893" cy="1777150"/>
            <a:chOff x="7964937" y="6096000"/>
            <a:chExt cx="665872" cy="3554762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8ED1586-71F6-D1A0-2083-6C59012849A9}"/>
                </a:ext>
              </a:extLst>
            </p:cNvPr>
            <p:cNvCxnSpPr>
              <a:cxnSpLocks/>
            </p:cNvCxnSpPr>
            <p:nvPr/>
          </p:nvCxnSpPr>
          <p:spPr>
            <a:xfrm>
              <a:off x="8297874" y="6096000"/>
              <a:ext cx="0" cy="2952750"/>
            </a:xfrm>
            <a:prstGeom prst="line">
              <a:avLst/>
            </a:prstGeom>
            <a:noFill/>
            <a:ln w="12700" cap="rnd" cmpd="sng" algn="ctr">
              <a:solidFill>
                <a:srgbClr val="F0824C"/>
              </a:solidFill>
              <a:prstDash val="solid"/>
              <a:headEnd type="oval"/>
              <a:tailEnd type="oval" w="lg" len="lg"/>
            </a:ln>
            <a:effectLst/>
          </p:spPr>
        </p:cxn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B5EA3FB4-A274-28B5-D909-A3C2A6870BD9}"/>
                </a:ext>
              </a:extLst>
            </p:cNvPr>
            <p:cNvSpPr/>
            <p:nvPr/>
          </p:nvSpPr>
          <p:spPr>
            <a:xfrm>
              <a:off x="7964937" y="8984890"/>
              <a:ext cx="665872" cy="665872"/>
            </a:xfrm>
            <a:prstGeom prst="ellipse">
              <a:avLst/>
            </a:prstGeom>
            <a:solidFill>
              <a:srgbClr val="F0824C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kern="0" dirty="0">
                  <a:solidFill>
                    <a:srgbClr val="FFFFFF"/>
                  </a:solidFill>
                  <a:latin typeface="Designball-Buildings-01" pitchFamily="2" charset="0"/>
                </a:rPr>
                <a:t>2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esignball-Buildings-01" pitchFamily="2" charset="0"/>
                <a:ea typeface="+mn-ea"/>
                <a:cs typeface="+mn-cs"/>
              </a:endParaRP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C91AFED8-77BB-DC58-8B94-CC2F199B5015}"/>
              </a:ext>
            </a:extLst>
          </p:cNvPr>
          <p:cNvGrpSpPr/>
          <p:nvPr/>
        </p:nvGrpSpPr>
        <p:grpSpPr>
          <a:xfrm>
            <a:off x="7073676" y="3922712"/>
            <a:ext cx="332893" cy="902487"/>
            <a:chOff x="11764907" y="7845552"/>
            <a:chExt cx="665872" cy="18052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DC42ADF-79FB-A92B-227D-248502AEC43E}"/>
                </a:ext>
              </a:extLst>
            </p:cNvPr>
            <p:cNvCxnSpPr>
              <a:cxnSpLocks/>
            </p:cNvCxnSpPr>
            <p:nvPr/>
          </p:nvCxnSpPr>
          <p:spPr>
            <a:xfrm>
              <a:off x="12097844" y="7845552"/>
              <a:ext cx="0" cy="1203198"/>
            </a:xfrm>
            <a:prstGeom prst="line">
              <a:avLst/>
            </a:prstGeom>
            <a:noFill/>
            <a:ln w="12700" cap="rnd" cmpd="sng" algn="ctr">
              <a:solidFill>
                <a:srgbClr val="EA6753"/>
              </a:solidFill>
              <a:prstDash val="solid"/>
              <a:headEnd type="oval"/>
              <a:tailEnd type="oval" w="lg" len="lg"/>
            </a:ln>
            <a:effectLst/>
          </p:spPr>
        </p:cxn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1E9E8647-E0B1-869E-7130-A2708B79D45F}"/>
                </a:ext>
              </a:extLst>
            </p:cNvPr>
            <p:cNvSpPr/>
            <p:nvPr/>
          </p:nvSpPr>
          <p:spPr>
            <a:xfrm>
              <a:off x="11764907" y="8984890"/>
              <a:ext cx="665872" cy="665872"/>
            </a:xfrm>
            <a:prstGeom prst="ellipse">
              <a:avLst/>
            </a:prstGeom>
            <a:solidFill>
              <a:srgbClr val="EA6753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kern="0" dirty="0">
                  <a:solidFill>
                    <a:srgbClr val="FFFFFF"/>
                  </a:solidFill>
                  <a:latin typeface="Designball-Buildings-01" pitchFamily="2" charset="0"/>
                </a:rPr>
                <a:t>3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esignball-Buildings-01" pitchFamily="2" charset="0"/>
                <a:ea typeface="+mn-ea"/>
                <a:cs typeface="+mn-cs"/>
              </a:endParaRP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78DD263-4DBC-07D7-DD59-C40E1259674E}"/>
              </a:ext>
            </a:extLst>
          </p:cNvPr>
          <p:cNvGrpSpPr/>
          <p:nvPr/>
        </p:nvGrpSpPr>
        <p:grpSpPr>
          <a:xfrm>
            <a:off x="10491972" y="3048049"/>
            <a:ext cx="332893" cy="1777150"/>
            <a:chOff x="15564877" y="6096000"/>
            <a:chExt cx="665872" cy="3554762"/>
          </a:xfrm>
        </p:grpSpPr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5F4578-E52D-D557-3A8F-35ABCC5F2717}"/>
                </a:ext>
              </a:extLst>
            </p:cNvPr>
            <p:cNvCxnSpPr>
              <a:cxnSpLocks/>
            </p:cNvCxnSpPr>
            <p:nvPr/>
          </p:nvCxnSpPr>
          <p:spPr>
            <a:xfrm>
              <a:off x="15897814" y="6096000"/>
              <a:ext cx="0" cy="2952750"/>
            </a:xfrm>
            <a:prstGeom prst="line">
              <a:avLst/>
            </a:prstGeom>
            <a:noFill/>
            <a:ln w="12700" cap="rnd" cmpd="sng" algn="ctr">
              <a:solidFill>
                <a:srgbClr val="E44C5A"/>
              </a:solidFill>
              <a:prstDash val="solid"/>
              <a:headEnd type="oval"/>
              <a:tailEnd type="oval" w="lg" len="lg"/>
            </a:ln>
            <a:effectLst/>
          </p:spPr>
        </p:cxn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F0855991-19EC-C917-F949-B590E2B628DD}"/>
                </a:ext>
              </a:extLst>
            </p:cNvPr>
            <p:cNvSpPr/>
            <p:nvPr/>
          </p:nvSpPr>
          <p:spPr>
            <a:xfrm>
              <a:off x="15564877" y="8984890"/>
              <a:ext cx="665872" cy="665872"/>
            </a:xfrm>
            <a:prstGeom prst="ellipse">
              <a:avLst/>
            </a:prstGeom>
            <a:solidFill>
              <a:srgbClr val="FF0000"/>
            </a:solidFill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kern="0" dirty="0">
                  <a:solidFill>
                    <a:srgbClr val="FFFFFF"/>
                  </a:solidFill>
                  <a:latin typeface="Designball-Buildings-01" pitchFamily="2" charset="0"/>
                </a:rPr>
                <a:t>4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esignball-Buildings-01" pitchFamily="2" charset="0"/>
                <a:ea typeface="+mn-ea"/>
                <a:cs typeface="+mn-cs"/>
              </a:endParaRPr>
            </a:p>
          </p:txBody>
        </p:sp>
      </p:grpSp>
      <p:sp>
        <p:nvSpPr>
          <p:cNvPr id="117" name="Rectangle 116">
            <a:extLst>
              <a:ext uri="{FF2B5EF4-FFF2-40B4-BE49-F238E27FC236}">
                <a16:creationId xmlns:a16="http://schemas.microsoft.com/office/drawing/2014/main" id="{664F4ED0-36E0-F6E9-438D-018618C18DE6}"/>
              </a:ext>
            </a:extLst>
          </p:cNvPr>
          <p:cNvSpPr/>
          <p:nvPr/>
        </p:nvSpPr>
        <p:spPr>
          <a:xfrm>
            <a:off x="0" y="-783541"/>
            <a:ext cx="12192000" cy="3472238"/>
          </a:xfrm>
          <a:prstGeom prst="rect">
            <a:avLst/>
          </a:prstGeom>
          <a:solidFill>
            <a:schemeClr val="accent6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19" name="Freeform 5">
            <a:extLst>
              <a:ext uri="{FF2B5EF4-FFF2-40B4-BE49-F238E27FC236}">
                <a16:creationId xmlns:a16="http://schemas.microsoft.com/office/drawing/2014/main" id="{4F8CB9F1-0A28-D530-20E5-0B0BC60F771C}"/>
              </a:ext>
            </a:extLst>
          </p:cNvPr>
          <p:cNvSpPr>
            <a:spLocks/>
          </p:cNvSpPr>
          <p:nvPr/>
        </p:nvSpPr>
        <p:spPr bwMode="auto">
          <a:xfrm rot="20181012">
            <a:off x="7648325" y="2505323"/>
            <a:ext cx="2579925" cy="420633"/>
          </a:xfrm>
          <a:custGeom>
            <a:avLst/>
            <a:gdLst>
              <a:gd name="T0" fmla="*/ 254 w 509"/>
              <a:gd name="T1" fmla="*/ 73 h 258"/>
              <a:gd name="T2" fmla="*/ 0 w 509"/>
              <a:gd name="T3" fmla="*/ 8 h 258"/>
              <a:gd name="T4" fmla="*/ 5 w 509"/>
              <a:gd name="T5" fmla="*/ 258 h 258"/>
              <a:gd name="T6" fmla="*/ 256 w 509"/>
              <a:gd name="T7" fmla="*/ 185 h 258"/>
              <a:gd name="T8" fmla="*/ 509 w 509"/>
              <a:gd name="T9" fmla="*/ 250 h 258"/>
              <a:gd name="T10" fmla="*/ 505 w 509"/>
              <a:gd name="T11" fmla="*/ 0 h 258"/>
              <a:gd name="T12" fmla="*/ 254 w 509"/>
              <a:gd name="T13" fmla="*/ 73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9" h="258">
                <a:moveTo>
                  <a:pt x="254" y="73"/>
                </a:moveTo>
                <a:cubicBezTo>
                  <a:pt x="138" y="75"/>
                  <a:pt x="39" y="48"/>
                  <a:pt x="0" y="8"/>
                </a:cubicBezTo>
                <a:cubicBezTo>
                  <a:pt x="5" y="258"/>
                  <a:pt x="5" y="258"/>
                  <a:pt x="5" y="258"/>
                </a:cubicBezTo>
                <a:cubicBezTo>
                  <a:pt x="42" y="218"/>
                  <a:pt x="140" y="187"/>
                  <a:pt x="256" y="185"/>
                </a:cubicBezTo>
                <a:cubicBezTo>
                  <a:pt x="371" y="183"/>
                  <a:pt x="470" y="210"/>
                  <a:pt x="509" y="250"/>
                </a:cubicBezTo>
                <a:cubicBezTo>
                  <a:pt x="505" y="0"/>
                  <a:pt x="505" y="0"/>
                  <a:pt x="505" y="0"/>
                </a:cubicBezTo>
                <a:cubicBezTo>
                  <a:pt x="467" y="40"/>
                  <a:pt x="369" y="71"/>
                  <a:pt x="254" y="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r</a:t>
            </a:r>
          </a:p>
        </p:txBody>
      </p:sp>
      <p:sp>
        <p:nvSpPr>
          <p:cNvPr id="120" name="Freeform 5">
            <a:extLst>
              <a:ext uri="{FF2B5EF4-FFF2-40B4-BE49-F238E27FC236}">
                <a16:creationId xmlns:a16="http://schemas.microsoft.com/office/drawing/2014/main" id="{DA30083E-F1CA-DB49-1C87-AEC7A4C6BCD0}"/>
              </a:ext>
            </a:extLst>
          </p:cNvPr>
          <p:cNvSpPr>
            <a:spLocks/>
          </p:cNvSpPr>
          <p:nvPr/>
        </p:nvSpPr>
        <p:spPr bwMode="auto">
          <a:xfrm rot="1418988" flipH="1">
            <a:off x="4673373" y="2534985"/>
            <a:ext cx="2083668" cy="420633"/>
          </a:xfrm>
          <a:custGeom>
            <a:avLst/>
            <a:gdLst>
              <a:gd name="T0" fmla="*/ 254 w 509"/>
              <a:gd name="T1" fmla="*/ 73 h 258"/>
              <a:gd name="T2" fmla="*/ 0 w 509"/>
              <a:gd name="T3" fmla="*/ 8 h 258"/>
              <a:gd name="T4" fmla="*/ 5 w 509"/>
              <a:gd name="T5" fmla="*/ 258 h 258"/>
              <a:gd name="T6" fmla="*/ 256 w 509"/>
              <a:gd name="T7" fmla="*/ 185 h 258"/>
              <a:gd name="T8" fmla="*/ 509 w 509"/>
              <a:gd name="T9" fmla="*/ 250 h 258"/>
              <a:gd name="T10" fmla="*/ 505 w 509"/>
              <a:gd name="T11" fmla="*/ 0 h 258"/>
              <a:gd name="T12" fmla="*/ 254 w 509"/>
              <a:gd name="T13" fmla="*/ 73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9" h="258">
                <a:moveTo>
                  <a:pt x="254" y="73"/>
                </a:moveTo>
                <a:cubicBezTo>
                  <a:pt x="138" y="75"/>
                  <a:pt x="39" y="48"/>
                  <a:pt x="0" y="8"/>
                </a:cubicBezTo>
                <a:cubicBezTo>
                  <a:pt x="5" y="258"/>
                  <a:pt x="5" y="258"/>
                  <a:pt x="5" y="258"/>
                </a:cubicBezTo>
                <a:cubicBezTo>
                  <a:pt x="42" y="218"/>
                  <a:pt x="140" y="187"/>
                  <a:pt x="256" y="185"/>
                </a:cubicBezTo>
                <a:cubicBezTo>
                  <a:pt x="371" y="183"/>
                  <a:pt x="470" y="210"/>
                  <a:pt x="509" y="250"/>
                </a:cubicBezTo>
                <a:cubicBezTo>
                  <a:pt x="505" y="0"/>
                  <a:pt x="505" y="0"/>
                  <a:pt x="505" y="0"/>
                </a:cubicBezTo>
                <a:cubicBezTo>
                  <a:pt x="467" y="40"/>
                  <a:pt x="369" y="71"/>
                  <a:pt x="254" y="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r</a:t>
            </a:r>
          </a:p>
        </p:txBody>
      </p:sp>
      <p:sp>
        <p:nvSpPr>
          <p:cNvPr id="121" name="Freeform 5">
            <a:extLst>
              <a:ext uri="{FF2B5EF4-FFF2-40B4-BE49-F238E27FC236}">
                <a16:creationId xmlns:a16="http://schemas.microsoft.com/office/drawing/2014/main" id="{3BE88F96-2D4B-69BB-A272-BBBFD943C355}"/>
              </a:ext>
            </a:extLst>
          </p:cNvPr>
          <p:cNvSpPr>
            <a:spLocks/>
          </p:cNvSpPr>
          <p:nvPr/>
        </p:nvSpPr>
        <p:spPr bwMode="auto">
          <a:xfrm rot="20181012">
            <a:off x="1811214" y="2486163"/>
            <a:ext cx="1885528" cy="420633"/>
          </a:xfrm>
          <a:custGeom>
            <a:avLst/>
            <a:gdLst>
              <a:gd name="T0" fmla="*/ 254 w 509"/>
              <a:gd name="T1" fmla="*/ 73 h 258"/>
              <a:gd name="T2" fmla="*/ 0 w 509"/>
              <a:gd name="T3" fmla="*/ 8 h 258"/>
              <a:gd name="T4" fmla="*/ 5 w 509"/>
              <a:gd name="T5" fmla="*/ 258 h 258"/>
              <a:gd name="T6" fmla="*/ 256 w 509"/>
              <a:gd name="T7" fmla="*/ 185 h 258"/>
              <a:gd name="T8" fmla="*/ 509 w 509"/>
              <a:gd name="T9" fmla="*/ 250 h 258"/>
              <a:gd name="T10" fmla="*/ 505 w 509"/>
              <a:gd name="T11" fmla="*/ 0 h 258"/>
              <a:gd name="T12" fmla="*/ 254 w 509"/>
              <a:gd name="T13" fmla="*/ 73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9" h="258">
                <a:moveTo>
                  <a:pt x="254" y="73"/>
                </a:moveTo>
                <a:cubicBezTo>
                  <a:pt x="138" y="75"/>
                  <a:pt x="39" y="48"/>
                  <a:pt x="0" y="8"/>
                </a:cubicBezTo>
                <a:cubicBezTo>
                  <a:pt x="5" y="258"/>
                  <a:pt x="5" y="258"/>
                  <a:pt x="5" y="258"/>
                </a:cubicBezTo>
                <a:cubicBezTo>
                  <a:pt x="42" y="218"/>
                  <a:pt x="140" y="187"/>
                  <a:pt x="256" y="185"/>
                </a:cubicBezTo>
                <a:cubicBezTo>
                  <a:pt x="371" y="183"/>
                  <a:pt x="470" y="210"/>
                  <a:pt x="509" y="250"/>
                </a:cubicBezTo>
                <a:cubicBezTo>
                  <a:pt x="505" y="0"/>
                  <a:pt x="505" y="0"/>
                  <a:pt x="505" y="0"/>
                </a:cubicBezTo>
                <a:cubicBezTo>
                  <a:pt x="467" y="40"/>
                  <a:pt x="369" y="71"/>
                  <a:pt x="254" y="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r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288CEF97-0C4F-63DD-55AF-0CC850651EA5}"/>
              </a:ext>
            </a:extLst>
          </p:cNvPr>
          <p:cNvSpPr txBox="1"/>
          <p:nvPr/>
        </p:nvSpPr>
        <p:spPr>
          <a:xfrm>
            <a:off x="872376" y="4909161"/>
            <a:ext cx="1383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F79E45"/>
                </a:solidFill>
                <a:effectLst/>
                <a:uLnTx/>
                <a:uFillTx/>
                <a:latin typeface="Arial Nova" panose="020B0504020202020204" pitchFamily="34" charset="0"/>
              </a:rPr>
              <a:t>Biding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B957ACA7-C0E3-A275-F880-C94434FB2CCE}"/>
              </a:ext>
            </a:extLst>
          </p:cNvPr>
          <p:cNvSpPr txBox="1"/>
          <p:nvPr/>
        </p:nvSpPr>
        <p:spPr>
          <a:xfrm>
            <a:off x="9833704" y="4974731"/>
            <a:ext cx="22331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lgerian" panose="04020705040A02060702" pitchFamily="82" charset="0"/>
              </a:rPr>
              <a:t>Lazy Minting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DB4727D2-0898-A12B-C513-0AE3D5C11D8F}"/>
              </a:ext>
            </a:extLst>
          </p:cNvPr>
          <p:cNvSpPr txBox="1"/>
          <p:nvPr/>
        </p:nvSpPr>
        <p:spPr>
          <a:xfrm>
            <a:off x="6666086" y="4907539"/>
            <a:ext cx="13830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2285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A6753"/>
                </a:solidFill>
                <a:effectLst/>
                <a:uLnTx/>
                <a:uFillTx/>
                <a:latin typeface="Arial Nova" panose="020B0504020202020204" pitchFamily="34" charset="0"/>
              </a:rPr>
              <a:t>Security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826936C-2DB3-DE9A-7CF0-09C64984C2E3}"/>
              </a:ext>
            </a:extLst>
          </p:cNvPr>
          <p:cNvSpPr txBox="1"/>
          <p:nvPr/>
        </p:nvSpPr>
        <p:spPr>
          <a:xfrm>
            <a:off x="3615181" y="4907539"/>
            <a:ext cx="13830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defTabSz="228554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EA6753"/>
                </a:solidFill>
                <a:effectLst/>
                <a:uLnTx/>
                <a:uFillTx/>
                <a:latin typeface="Arial Nova" panose="020B0504020202020204" pitchFamily="34" charset="0"/>
              </a:defRPr>
            </a:lvl1pPr>
          </a:lstStyle>
          <a:p>
            <a:r>
              <a:rPr lang="en-US" dirty="0"/>
              <a:t>Collection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5307AAC0-1790-4997-0360-2C364C6547DF}"/>
              </a:ext>
            </a:extLst>
          </p:cNvPr>
          <p:cNvGrpSpPr/>
          <p:nvPr/>
        </p:nvGrpSpPr>
        <p:grpSpPr>
          <a:xfrm>
            <a:off x="598853" y="2449834"/>
            <a:ext cx="1389171" cy="1389171"/>
            <a:chOff x="3108553" y="4899412"/>
            <a:chExt cx="2778703" cy="2778703"/>
          </a:xfrm>
        </p:grpSpPr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8598D938-8485-74E9-FECD-6B46DB78EBEA}"/>
                </a:ext>
              </a:extLst>
            </p:cNvPr>
            <p:cNvSpPr/>
            <p:nvPr/>
          </p:nvSpPr>
          <p:spPr>
            <a:xfrm>
              <a:off x="3108553" y="4899412"/>
              <a:ext cx="2778703" cy="2778703"/>
            </a:xfrm>
            <a:prstGeom prst="ellipse">
              <a:avLst/>
            </a:prstGeom>
            <a:solidFill>
              <a:srgbClr val="F79E45"/>
            </a:solidFill>
            <a:ln w="19050" cap="rnd" cmpd="sng" algn="ctr">
              <a:noFill/>
              <a:prstDash val="sysDot"/>
            </a:ln>
            <a:effectLst/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D9FD85C-C59A-D73E-613D-21625D297064}"/>
                </a:ext>
              </a:extLst>
            </p:cNvPr>
            <p:cNvSpPr/>
            <p:nvPr/>
          </p:nvSpPr>
          <p:spPr>
            <a:xfrm>
              <a:off x="3349680" y="5140539"/>
              <a:ext cx="2296449" cy="2296449"/>
            </a:xfrm>
            <a:prstGeom prst="ellipse">
              <a:avLst/>
            </a:prstGeom>
            <a:solidFill>
              <a:srgbClr val="172144"/>
            </a:solidFill>
            <a:ln w="19050" cap="rnd" cmpd="sng" algn="ctr">
              <a:noFill/>
              <a:prstDash val="solid"/>
            </a:ln>
            <a:effectLst>
              <a:outerShdw blurRad="228600" dist="152400" dir="5400000" algn="t" rotWithShape="0">
                <a:srgbClr val="E44C5A">
                  <a:lumMod val="50000"/>
                  <a:alpha val="4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D2A861C3-C379-7C71-6C50-F0C5559B92B5}"/>
                </a:ext>
              </a:extLst>
            </p:cNvPr>
            <p:cNvSpPr txBox="1"/>
            <p:nvPr/>
          </p:nvSpPr>
          <p:spPr>
            <a:xfrm>
              <a:off x="3598181" y="6342177"/>
              <a:ext cx="1799446" cy="7387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Option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AD7F17B5-C2BD-4F3D-043F-0D71D864B8F4}"/>
                </a:ext>
              </a:extLst>
            </p:cNvPr>
            <p:cNvSpPr txBox="1"/>
            <p:nvPr/>
          </p:nvSpPr>
          <p:spPr>
            <a:xfrm>
              <a:off x="4059907" y="5400631"/>
              <a:ext cx="875994" cy="12002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99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A</a:t>
              </a: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3E6F104E-7752-4638-3214-4B41E86A53AF}"/>
              </a:ext>
            </a:extLst>
          </p:cNvPr>
          <p:cNvGrpSpPr/>
          <p:nvPr/>
        </p:nvGrpSpPr>
        <p:grpSpPr>
          <a:xfrm>
            <a:off x="3494633" y="1554159"/>
            <a:ext cx="1389171" cy="1389171"/>
            <a:chOff x="7061313" y="4899412"/>
            <a:chExt cx="2778703" cy="2778703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A3C6E935-C420-0FC2-332C-F499AFC77D87}"/>
                </a:ext>
              </a:extLst>
            </p:cNvPr>
            <p:cNvSpPr/>
            <p:nvPr/>
          </p:nvSpPr>
          <p:spPr>
            <a:xfrm>
              <a:off x="7061313" y="4899412"/>
              <a:ext cx="2778703" cy="2778703"/>
            </a:xfrm>
            <a:prstGeom prst="ellipse">
              <a:avLst/>
            </a:prstGeom>
            <a:solidFill>
              <a:srgbClr val="F0824C"/>
            </a:solidFill>
            <a:ln w="19050" cap="rnd" cmpd="sng" algn="ctr">
              <a:noFill/>
              <a:prstDash val="sysDot"/>
            </a:ln>
            <a:effectLst/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F942482A-158A-B619-90CA-ABBF05F96C7B}"/>
                </a:ext>
              </a:extLst>
            </p:cNvPr>
            <p:cNvSpPr/>
            <p:nvPr/>
          </p:nvSpPr>
          <p:spPr>
            <a:xfrm>
              <a:off x="7302440" y="5140539"/>
              <a:ext cx="2296449" cy="2296449"/>
            </a:xfrm>
            <a:prstGeom prst="ellipse">
              <a:avLst/>
            </a:prstGeom>
            <a:solidFill>
              <a:srgbClr val="172144"/>
            </a:solidFill>
            <a:ln w="19050" cap="rnd" cmpd="sng" algn="ctr">
              <a:noFill/>
              <a:prstDash val="solid"/>
            </a:ln>
            <a:effectLst>
              <a:outerShdw blurRad="228600" dist="152400" dir="5400000" algn="t" rotWithShape="0">
                <a:srgbClr val="E44C5A">
                  <a:lumMod val="50000"/>
                  <a:alpha val="4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9EDEA4C0-9422-6EFA-C378-309E20C30820}"/>
                </a:ext>
              </a:extLst>
            </p:cNvPr>
            <p:cNvSpPr txBox="1"/>
            <p:nvPr/>
          </p:nvSpPr>
          <p:spPr>
            <a:xfrm>
              <a:off x="7550941" y="6342177"/>
              <a:ext cx="1799446" cy="7387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Option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1591C9B3-9689-B627-5B7D-7B33EB87CB28}"/>
                </a:ext>
              </a:extLst>
            </p:cNvPr>
            <p:cNvSpPr txBox="1"/>
            <p:nvPr/>
          </p:nvSpPr>
          <p:spPr>
            <a:xfrm>
              <a:off x="8001445" y="5400631"/>
              <a:ext cx="898441" cy="12002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99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B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0ACE60D-8ABC-5C30-4306-50D7A80FA2FA}"/>
              </a:ext>
            </a:extLst>
          </p:cNvPr>
          <p:cNvGrpSpPr/>
          <p:nvPr/>
        </p:nvGrpSpPr>
        <p:grpSpPr>
          <a:xfrm>
            <a:off x="6545538" y="2449834"/>
            <a:ext cx="1389171" cy="1389171"/>
            <a:chOff x="3108553" y="4899412"/>
            <a:chExt cx="2778703" cy="2778703"/>
          </a:xfrm>
        </p:grpSpPr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91C324E3-B2BC-B479-612F-64B21964AC22}"/>
                </a:ext>
              </a:extLst>
            </p:cNvPr>
            <p:cNvSpPr/>
            <p:nvPr/>
          </p:nvSpPr>
          <p:spPr>
            <a:xfrm>
              <a:off x="3108553" y="4899412"/>
              <a:ext cx="2778703" cy="2778703"/>
            </a:xfrm>
            <a:prstGeom prst="ellipse">
              <a:avLst/>
            </a:prstGeom>
            <a:solidFill>
              <a:srgbClr val="EA6753"/>
            </a:solidFill>
            <a:ln w="19050" cap="rnd" cmpd="sng" algn="ctr">
              <a:noFill/>
              <a:prstDash val="sysDot"/>
            </a:ln>
            <a:effectLst/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BAEF113B-A5AE-22A5-444C-63FAB1ED3AB4}"/>
                </a:ext>
              </a:extLst>
            </p:cNvPr>
            <p:cNvSpPr/>
            <p:nvPr/>
          </p:nvSpPr>
          <p:spPr>
            <a:xfrm>
              <a:off x="3349680" y="5140539"/>
              <a:ext cx="2296449" cy="2296449"/>
            </a:xfrm>
            <a:prstGeom prst="ellipse">
              <a:avLst/>
            </a:prstGeom>
            <a:solidFill>
              <a:srgbClr val="172144"/>
            </a:solidFill>
            <a:ln w="19050" cap="rnd" cmpd="sng" algn="ctr">
              <a:noFill/>
              <a:prstDash val="solid"/>
            </a:ln>
            <a:effectLst>
              <a:outerShdw blurRad="228600" dist="152400" dir="5400000" algn="t" rotWithShape="0">
                <a:srgbClr val="E44C5A">
                  <a:lumMod val="50000"/>
                  <a:alpha val="4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0F3E616-5292-3A9B-A6D1-9B2B7F1AA00D}"/>
                </a:ext>
              </a:extLst>
            </p:cNvPr>
            <p:cNvSpPr txBox="1"/>
            <p:nvPr/>
          </p:nvSpPr>
          <p:spPr>
            <a:xfrm>
              <a:off x="3598181" y="6342177"/>
              <a:ext cx="1799446" cy="7387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Option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5016632C-52E4-700A-C3B0-FB74718927A4}"/>
                </a:ext>
              </a:extLst>
            </p:cNvPr>
            <p:cNvSpPr txBox="1"/>
            <p:nvPr/>
          </p:nvSpPr>
          <p:spPr>
            <a:xfrm>
              <a:off x="4050289" y="5400631"/>
              <a:ext cx="895234" cy="12002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99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C</a:t>
              </a: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BF50271E-E314-CCB6-4A78-C1B0625EE785}"/>
              </a:ext>
            </a:extLst>
          </p:cNvPr>
          <p:cNvGrpSpPr/>
          <p:nvPr/>
        </p:nvGrpSpPr>
        <p:grpSpPr>
          <a:xfrm>
            <a:off x="9963834" y="1554159"/>
            <a:ext cx="1389171" cy="1389171"/>
            <a:chOff x="7061313" y="4899412"/>
            <a:chExt cx="2778703" cy="2778703"/>
          </a:xfrm>
        </p:grpSpPr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C041EE2B-8AB3-9C2F-783F-FED56E559714}"/>
                </a:ext>
              </a:extLst>
            </p:cNvPr>
            <p:cNvSpPr/>
            <p:nvPr/>
          </p:nvSpPr>
          <p:spPr>
            <a:xfrm>
              <a:off x="7061313" y="4899412"/>
              <a:ext cx="2778703" cy="2778703"/>
            </a:xfrm>
            <a:prstGeom prst="ellipse">
              <a:avLst/>
            </a:prstGeom>
            <a:solidFill>
              <a:srgbClr val="FF0000"/>
            </a:solidFill>
            <a:ln w="19050" cap="rnd" cmpd="sng" algn="ctr">
              <a:noFill/>
              <a:prstDash val="sysDot"/>
            </a:ln>
            <a:effectLst/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B1321FE6-60FA-FDBC-7FC5-9EF3C6BD9AAA}"/>
                </a:ext>
              </a:extLst>
            </p:cNvPr>
            <p:cNvSpPr/>
            <p:nvPr/>
          </p:nvSpPr>
          <p:spPr>
            <a:xfrm>
              <a:off x="7302440" y="5140539"/>
              <a:ext cx="2296449" cy="2296449"/>
            </a:xfrm>
            <a:prstGeom prst="ellipse">
              <a:avLst/>
            </a:prstGeom>
            <a:solidFill>
              <a:srgbClr val="172144"/>
            </a:solidFill>
            <a:ln w="19050" cap="rnd" cmpd="sng" algn="ctr">
              <a:noFill/>
              <a:prstDash val="solid"/>
            </a:ln>
            <a:effectLst>
              <a:outerShdw blurRad="228600" dist="152400" dir="5400000" algn="t" rotWithShape="0">
                <a:srgbClr val="E44C5A">
                  <a:lumMod val="50000"/>
                  <a:alpha val="40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4C1B4CF9-EDB8-8AC2-E3FB-AF0CF12556F2}"/>
                </a:ext>
              </a:extLst>
            </p:cNvPr>
            <p:cNvSpPr txBox="1"/>
            <p:nvPr/>
          </p:nvSpPr>
          <p:spPr>
            <a:xfrm>
              <a:off x="7550941" y="6342177"/>
              <a:ext cx="1799446" cy="7387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Option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377830C-D766-4AC6-4907-6601C701A1D4}"/>
                </a:ext>
              </a:extLst>
            </p:cNvPr>
            <p:cNvSpPr txBox="1"/>
            <p:nvPr/>
          </p:nvSpPr>
          <p:spPr>
            <a:xfrm>
              <a:off x="7967777" y="5400631"/>
              <a:ext cx="965775" cy="12002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99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D</a:t>
              </a:r>
            </a:p>
          </p:txBody>
        </p:sp>
      </p:grpSp>
      <p:sp>
        <p:nvSpPr>
          <p:cNvPr id="153" name="Title 1">
            <a:extLst>
              <a:ext uri="{FF2B5EF4-FFF2-40B4-BE49-F238E27FC236}">
                <a16:creationId xmlns:a16="http://schemas.microsoft.com/office/drawing/2014/main" id="{C8DA7EE3-A8E0-4E25-9AAA-D4AF8802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18414"/>
            <a:ext cx="12192000" cy="1325563"/>
          </a:xfrm>
        </p:spPr>
        <p:txBody>
          <a:bodyPr/>
          <a:lstStyle/>
          <a:p>
            <a:r>
              <a:rPr lang="en-S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Roadmaps</a:t>
            </a:r>
          </a:p>
        </p:txBody>
      </p:sp>
    </p:spTree>
    <p:extLst>
      <p:ext uri="{BB962C8B-B14F-4D97-AF65-F5344CB8AC3E}">
        <p14:creationId xmlns:p14="http://schemas.microsoft.com/office/powerpoint/2010/main" val="292526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1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" decel="10000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animBg="1"/>
      <p:bldP spid="120" grpId="0" animBg="1"/>
      <p:bldP spid="121" grpId="0" animBg="1"/>
      <p:bldP spid="122" grpId="0"/>
      <p:bldP spid="124" grpId="0"/>
      <p:bldP spid="125" grpId="0"/>
      <p:bldP spid="12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2579914"/>
            <a:ext cx="11691257" cy="3200400"/>
          </a:xfrm>
        </p:spPr>
        <p:txBody>
          <a:bodyPr>
            <a:normAutofit/>
          </a:bodyPr>
          <a:lstStyle/>
          <a:p>
            <a:pPr algn="ctr"/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NFT Creator prepares a </a:t>
            </a:r>
            <a:r>
              <a:rPr lang="en-SG" sz="5400" dirty="0">
                <a:solidFill>
                  <a:srgbClr val="00B0F0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Cryptographic Signature</a:t>
            </a: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 </a:t>
            </a:r>
            <a:b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</a:b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of some data using their </a:t>
            </a:r>
            <a:b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</a:br>
            <a:r>
              <a:rPr lang="en-SG" sz="5400" dirty="0">
                <a:solidFill>
                  <a:srgbClr val="FFFF00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Ethereum Account’s Private Key</a:t>
            </a: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B5919A8-D79E-57B0-9561-2B1821E5F604}"/>
              </a:ext>
            </a:extLst>
          </p:cNvPr>
          <p:cNvSpPr txBox="1">
            <a:spLocks/>
          </p:cNvSpPr>
          <p:nvPr/>
        </p:nvSpPr>
        <p:spPr>
          <a:xfrm>
            <a:off x="92527" y="1180875"/>
            <a:ext cx="116912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SG" sz="9600" b="1" dirty="0">
                <a:solidFill>
                  <a:srgbClr val="92D050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Lazy Minting</a:t>
            </a:r>
          </a:p>
        </p:txBody>
      </p:sp>
    </p:spTree>
    <p:extLst>
      <p:ext uri="{BB962C8B-B14F-4D97-AF65-F5344CB8AC3E}">
        <p14:creationId xmlns:p14="http://schemas.microsoft.com/office/powerpoint/2010/main" val="3990912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24C1C3A-A55E-AC1D-DD98-4B1850D38A58}"/>
              </a:ext>
            </a:extLst>
          </p:cNvPr>
          <p:cNvGrpSpPr/>
          <p:nvPr/>
        </p:nvGrpSpPr>
        <p:grpSpPr>
          <a:xfrm>
            <a:off x="4037045" y="1030856"/>
            <a:ext cx="3619493" cy="3577081"/>
            <a:chOff x="9781617" y="4500115"/>
            <a:chExt cx="4615674" cy="4561589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FEE800F-5EF0-E6C1-DDC3-844CC79C15A7}"/>
                </a:ext>
              </a:extLst>
            </p:cNvPr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B483EB91-D354-2C37-541A-BEFEABDB541D}"/>
                </a:ext>
              </a:extLst>
            </p:cNvPr>
            <p:cNvSpPr/>
            <p:nvPr/>
          </p:nvSpPr>
          <p:spPr>
            <a:xfrm>
              <a:off x="9781617" y="4500115"/>
              <a:ext cx="4405746" cy="4405746"/>
            </a:xfrm>
            <a:prstGeom prst="arc">
              <a:avLst>
                <a:gd name="adj1" fmla="val 16200000"/>
                <a:gd name="adj2" fmla="val 20775565"/>
              </a:avLst>
            </a:prstGeom>
            <a:noFill/>
            <a:ln w="44450" cap="rnd" cmpd="sng" algn="ctr">
              <a:gradFill flip="none" rotWithShape="1">
                <a:gsLst>
                  <a:gs pos="23000">
                    <a:srgbClr val="08C6F9">
                      <a:alpha val="0"/>
                    </a:srgbClr>
                  </a:gs>
                  <a:gs pos="100000">
                    <a:srgbClr val="08C6F9"/>
                  </a:gs>
                </a:gsLst>
                <a:lin ang="0" scaled="1"/>
                <a:tileRect/>
              </a:gradFill>
              <a:prstDash val="solid"/>
              <a:tailEnd type="oval"/>
            </a:ln>
            <a:effectLst/>
          </p:spPr>
          <p:txBody>
            <a:bodyPr rtlCol="0" anchor="ctr"/>
            <a:lstStyle/>
            <a:p>
              <a:pPr marL="0" marR="0" lvl="0" indent="0" algn="ct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B699F5-1178-2E26-FB81-210548BD306B}"/>
              </a:ext>
            </a:extLst>
          </p:cNvPr>
          <p:cNvGrpSpPr/>
          <p:nvPr/>
        </p:nvGrpSpPr>
        <p:grpSpPr>
          <a:xfrm rot="15300000" flipH="1">
            <a:off x="3879183" y="1649966"/>
            <a:ext cx="3332096" cy="3332096"/>
            <a:chOff x="9989883" y="4654296"/>
            <a:chExt cx="4407408" cy="4407408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739E069-1B71-C4C5-A0AF-D337E77F3CB1}"/>
                </a:ext>
              </a:extLst>
            </p:cNvPr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" name="Arc 26">
              <a:extLst>
                <a:ext uri="{FF2B5EF4-FFF2-40B4-BE49-F238E27FC236}">
                  <a16:creationId xmlns:a16="http://schemas.microsoft.com/office/drawing/2014/main" id="{3360E2F9-AF49-3CC4-25AC-365C8B8C049A}"/>
                </a:ext>
              </a:extLst>
            </p:cNvPr>
            <p:cNvSpPr/>
            <p:nvPr/>
          </p:nvSpPr>
          <p:spPr>
            <a:xfrm>
              <a:off x="9991545" y="4654296"/>
              <a:ext cx="4405746" cy="4405746"/>
            </a:xfrm>
            <a:prstGeom prst="arc">
              <a:avLst>
                <a:gd name="adj1" fmla="val 16200000"/>
                <a:gd name="adj2" fmla="val 20775565"/>
              </a:avLst>
            </a:prstGeom>
            <a:noFill/>
            <a:ln w="44450" cap="rnd" cmpd="sng" algn="ctr">
              <a:gradFill flip="none" rotWithShape="1">
                <a:gsLst>
                  <a:gs pos="23000">
                    <a:srgbClr val="08C6F9">
                      <a:alpha val="0"/>
                    </a:srgbClr>
                  </a:gs>
                  <a:gs pos="100000">
                    <a:srgbClr val="08C6F9"/>
                  </a:gs>
                </a:gsLst>
                <a:lin ang="0" scaled="1"/>
                <a:tileRect/>
              </a:gradFill>
              <a:prstDash val="solid"/>
              <a:tailEnd type="oval"/>
            </a:ln>
            <a:effectLst/>
          </p:spPr>
          <p:txBody>
            <a:bodyPr rtlCol="0" anchor="ctr"/>
            <a:lstStyle/>
            <a:p>
              <a:pPr marL="0" marR="0" lvl="0" indent="0" algn="ct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EA70706-119A-98F9-9B9B-9B83244B160A}"/>
              </a:ext>
            </a:extLst>
          </p:cNvPr>
          <p:cNvSpPr txBox="1"/>
          <p:nvPr/>
        </p:nvSpPr>
        <p:spPr>
          <a:xfrm>
            <a:off x="389152" y="3198196"/>
            <a:ext cx="3781869" cy="5077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28554"/>
            <a:r>
              <a:rPr lang="en-US" sz="2699" dirty="0">
                <a:solidFill>
                  <a:srgbClr val="FFFFFF"/>
                </a:solidFill>
                <a:latin typeface="Open Sans Light"/>
                <a:ea typeface="Open Sans Extrabold" panose="020B0906030804020204" pitchFamily="34" charset="0"/>
                <a:cs typeface="Open Sans Extrabold" panose="020B0906030804020204" pitchFamily="34" charset="0"/>
              </a:rPr>
              <a:t>We are introducing you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EB5D47-96AE-1340-C0D4-381E520E82FC}"/>
              </a:ext>
            </a:extLst>
          </p:cNvPr>
          <p:cNvSpPr txBox="1"/>
          <p:nvPr/>
        </p:nvSpPr>
        <p:spPr>
          <a:xfrm>
            <a:off x="7722027" y="3067328"/>
            <a:ext cx="44213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228554"/>
            <a:r>
              <a:rPr lang="en-US" sz="4400" b="1" dirty="0">
                <a:solidFill>
                  <a:srgbClr val="FFFFFF"/>
                </a:solidFill>
                <a:latin typeface="Open Sans Light"/>
                <a:ea typeface="Open Sans Extrabold" panose="020B0906030804020204" pitchFamily="34" charset="0"/>
                <a:cs typeface="Open Sans Extrabold" panose="020B0906030804020204" pitchFamily="34" charset="0"/>
              </a:rPr>
              <a:t>NFT Marketplace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85B7FA6-DBAD-686E-277A-73FEFF8BBA56}"/>
              </a:ext>
            </a:extLst>
          </p:cNvPr>
          <p:cNvGrpSpPr/>
          <p:nvPr/>
        </p:nvGrpSpPr>
        <p:grpSpPr>
          <a:xfrm>
            <a:off x="4015754" y="2121601"/>
            <a:ext cx="3457481" cy="3457481"/>
            <a:chOff x="9989883" y="4654296"/>
            <a:chExt cx="4407408" cy="4407408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B675086-CFF0-4982-46A2-4562EC5DF3E4}"/>
                </a:ext>
              </a:extLst>
            </p:cNvPr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2" name="Arc 31">
              <a:extLst>
                <a:ext uri="{FF2B5EF4-FFF2-40B4-BE49-F238E27FC236}">
                  <a16:creationId xmlns:a16="http://schemas.microsoft.com/office/drawing/2014/main" id="{C1BB91FA-82C4-C682-CFDB-A07DE14832FF}"/>
                </a:ext>
              </a:extLst>
            </p:cNvPr>
            <p:cNvSpPr/>
            <p:nvPr/>
          </p:nvSpPr>
          <p:spPr>
            <a:xfrm>
              <a:off x="9991545" y="4654296"/>
              <a:ext cx="4405746" cy="4405746"/>
            </a:xfrm>
            <a:prstGeom prst="arc">
              <a:avLst>
                <a:gd name="adj1" fmla="val 1000099"/>
                <a:gd name="adj2" fmla="val 7299557"/>
              </a:avLst>
            </a:prstGeom>
            <a:noFill/>
            <a:ln w="44450" cap="rnd" cmpd="sng" algn="ctr">
              <a:gradFill flip="none" rotWithShape="1">
                <a:gsLst>
                  <a:gs pos="0">
                    <a:srgbClr val="08C6F9">
                      <a:alpha val="0"/>
                    </a:srgbClr>
                  </a:gs>
                  <a:gs pos="48000">
                    <a:srgbClr val="08C6F9"/>
                  </a:gs>
                </a:gsLst>
                <a:lin ang="10800000" scaled="1"/>
                <a:tileRect/>
              </a:gradFill>
              <a:prstDash val="solid"/>
              <a:tailEnd type="oval"/>
            </a:ln>
            <a:effectLst/>
          </p:spPr>
          <p:txBody>
            <a:bodyPr rtlCol="0" anchor="ctr"/>
            <a:lstStyle/>
            <a:p>
              <a:pPr marL="0" marR="0" lvl="0" indent="0" algn="ct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CB0EDC4-8479-4575-F529-4036F094B3BB}"/>
              </a:ext>
            </a:extLst>
          </p:cNvPr>
          <p:cNvGrpSpPr/>
          <p:nvPr/>
        </p:nvGrpSpPr>
        <p:grpSpPr>
          <a:xfrm rot="15300000" flipH="1">
            <a:off x="4404882" y="1783337"/>
            <a:ext cx="3632253" cy="3632253"/>
            <a:chOff x="9989883" y="4654296"/>
            <a:chExt cx="4407408" cy="4407408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D509B4F-3289-D124-992D-ED5DCC82B89A}"/>
                </a:ext>
              </a:extLst>
            </p:cNvPr>
            <p:cNvSpPr/>
            <p:nvPr/>
          </p:nvSpPr>
          <p:spPr>
            <a:xfrm>
              <a:off x="9989883" y="4654296"/>
              <a:ext cx="4407408" cy="4407408"/>
            </a:xfrm>
            <a:prstGeom prst="ellipse">
              <a:avLst/>
            </a:prstGeom>
            <a:noFill/>
            <a:ln w="19050" cap="rnd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ED8005FA-893E-52F8-1B06-7202D0FA1E3C}"/>
                </a:ext>
              </a:extLst>
            </p:cNvPr>
            <p:cNvSpPr/>
            <p:nvPr/>
          </p:nvSpPr>
          <p:spPr>
            <a:xfrm>
              <a:off x="9991545" y="4654296"/>
              <a:ext cx="4405746" cy="4405746"/>
            </a:xfrm>
            <a:prstGeom prst="arc">
              <a:avLst>
                <a:gd name="adj1" fmla="val 96625"/>
                <a:gd name="adj2" fmla="val 4048638"/>
              </a:avLst>
            </a:prstGeom>
            <a:noFill/>
            <a:ln w="44450" cap="rnd" cmpd="sng" algn="ctr">
              <a:gradFill flip="none" rotWithShape="1">
                <a:gsLst>
                  <a:gs pos="23000">
                    <a:srgbClr val="08C6F9">
                      <a:alpha val="0"/>
                    </a:srgbClr>
                  </a:gs>
                  <a:gs pos="100000">
                    <a:srgbClr val="08C6F9"/>
                  </a:gs>
                </a:gsLst>
                <a:lin ang="5400000" scaled="1"/>
                <a:tileRect/>
              </a:gradFill>
              <a:prstDash val="solid"/>
              <a:tailEnd type="oval"/>
            </a:ln>
            <a:effectLst/>
          </p:spPr>
          <p:txBody>
            <a:bodyPr rtlCol="0" anchor="ctr"/>
            <a:lstStyle/>
            <a:p>
              <a:pPr marL="0" marR="0" lvl="0" indent="0" algn="ctr" defTabSz="2285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47EA01EA-BE6E-A16B-F292-396C0F2F82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330" y="2121601"/>
            <a:ext cx="3121044" cy="214389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49D74C3-C85F-8014-B149-0234DC4EA9BD}"/>
              </a:ext>
            </a:extLst>
          </p:cNvPr>
          <p:cNvSpPr txBox="1"/>
          <p:nvPr/>
        </p:nvSpPr>
        <p:spPr>
          <a:xfrm>
            <a:off x="4982554" y="4009466"/>
            <a:ext cx="2193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3200" b="1" dirty="0">
                <a:solidFill>
                  <a:srgbClr val="FFFFFF"/>
                </a:solidFill>
                <a:latin typeface="Arial Nova Cond" panose="020B0604020202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Modo Team</a:t>
            </a:r>
          </a:p>
        </p:txBody>
      </p:sp>
    </p:spTree>
    <p:extLst>
      <p:ext uri="{BB962C8B-B14F-4D97-AF65-F5344CB8AC3E}">
        <p14:creationId xmlns:p14="http://schemas.microsoft.com/office/powerpoint/2010/main" val="167527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8" dur="2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20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2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24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3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3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3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3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6" presetClass="emph" presetSubtype="0" repeatCount="indefinite" autoRev="1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4" dur="200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/>
          <p:bldP spid="29" grpId="0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8" dur="2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20" dur="2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2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3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24" dur="20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6" presetClass="emph" presetSubtype="0" repeatCount="indefinite" autoRev="1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4" dur="200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/>
          <p:bldP spid="29" grpId="0"/>
          <p:bldP spid="17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2579914"/>
            <a:ext cx="11691257" cy="3200400"/>
          </a:xfrm>
        </p:spPr>
        <p:txBody>
          <a:bodyPr>
            <a:normAutofit/>
          </a:bodyPr>
          <a:lstStyle/>
          <a:p>
            <a:pPr algn="ctr"/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You will need an </a:t>
            </a:r>
            <a:b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</a:br>
            <a:r>
              <a:rPr lang="en-SG" sz="5400" dirty="0">
                <a:solidFill>
                  <a:srgbClr val="00B0F0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EIP-712 </a:t>
            </a: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for </a:t>
            </a:r>
            <a:b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</a:br>
            <a:r>
              <a:rPr lang="en-SG" sz="5400" dirty="0">
                <a:solidFill>
                  <a:srgbClr val="FFFF00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Hashing &amp; Signing Type Structured Data</a:t>
            </a:r>
            <a:r>
              <a:rPr lang="en-SG" sz="54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B5919A8-D79E-57B0-9561-2B1821E5F604}"/>
              </a:ext>
            </a:extLst>
          </p:cNvPr>
          <p:cNvSpPr txBox="1">
            <a:spLocks/>
          </p:cNvSpPr>
          <p:nvPr/>
        </p:nvSpPr>
        <p:spPr>
          <a:xfrm>
            <a:off x="92527" y="1180875"/>
            <a:ext cx="116912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SG" sz="9600" b="1" dirty="0">
                <a:solidFill>
                  <a:srgbClr val="92D050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Lazy Minting</a:t>
            </a:r>
          </a:p>
        </p:txBody>
      </p:sp>
    </p:spTree>
    <p:extLst>
      <p:ext uri="{BB962C8B-B14F-4D97-AF65-F5344CB8AC3E}">
        <p14:creationId xmlns:p14="http://schemas.microsoft.com/office/powerpoint/2010/main" val="223255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ight, vector graphics&#10;&#10;Description automatically generated">
            <a:extLst>
              <a:ext uri="{FF2B5EF4-FFF2-40B4-BE49-F238E27FC236}">
                <a16:creationId xmlns:a16="http://schemas.microsoft.com/office/drawing/2014/main" id="{7E54E9B7-9DB5-D6BB-20C7-B971ECA99E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4950" y="674914"/>
            <a:ext cx="5829300" cy="58293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14EAC85-82A7-E08A-AA63-C1F08D0C37A8}"/>
              </a:ext>
            </a:extLst>
          </p:cNvPr>
          <p:cNvSpPr txBox="1">
            <a:spLocks/>
          </p:cNvSpPr>
          <p:nvPr/>
        </p:nvSpPr>
        <p:spPr>
          <a:xfrm>
            <a:off x="809297" y="2354317"/>
            <a:ext cx="6096000" cy="29323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457109"/>
            <a:r>
              <a:rPr lang="en-US" sz="16600" b="1" dirty="0">
                <a:solidFill>
                  <a:srgbClr val="FFFFFF">
                    <a:lumMod val="90000"/>
                    <a:lumOff val="10000"/>
                  </a:srgbClr>
                </a:solidFill>
                <a:latin typeface="Open Sans Light"/>
              </a:rPr>
              <a:t>Q &amp; A</a:t>
            </a:r>
            <a:endParaRPr lang="en-US" sz="8800" b="1" dirty="0">
              <a:solidFill>
                <a:srgbClr val="FFFFFF">
                  <a:lumMod val="90000"/>
                  <a:lumOff val="10000"/>
                </a:srgbClr>
              </a:solidFill>
              <a:latin typeface="Open Sans Light"/>
            </a:endParaRPr>
          </a:p>
          <a:p>
            <a:pPr algn="ctr" defTabSz="457109"/>
            <a:endParaRPr lang="en-US" sz="16600" b="1" dirty="0">
              <a:solidFill>
                <a:srgbClr val="FFFFFF">
                  <a:lumMod val="90000"/>
                  <a:lumOff val="10000"/>
                </a:srgbClr>
              </a:solidFill>
              <a:latin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364110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2359478"/>
            <a:ext cx="11691257" cy="1325563"/>
          </a:xfrm>
        </p:spPr>
        <p:txBody>
          <a:bodyPr>
            <a:normAutofit/>
          </a:bodyPr>
          <a:lstStyle/>
          <a:p>
            <a:pPr algn="ctr"/>
            <a:r>
              <a:rPr lang="en-SG" sz="72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SCOPE</a:t>
            </a:r>
          </a:p>
        </p:txBody>
      </p:sp>
    </p:spTree>
    <p:extLst>
      <p:ext uri="{BB962C8B-B14F-4D97-AF65-F5344CB8AC3E}">
        <p14:creationId xmlns:p14="http://schemas.microsoft.com/office/powerpoint/2010/main" val="2402996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76D8E-9059-7628-A270-717E65F78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2E28A-6AEF-4C4C-165C-D657813CA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421" y="1325563"/>
            <a:ext cx="10515600" cy="5312001"/>
          </a:xfrm>
        </p:spPr>
        <p:txBody>
          <a:bodyPr>
            <a:normAutofit lnSpcReduction="10000"/>
          </a:bodyPr>
          <a:lstStyle/>
          <a:p>
            <a:r>
              <a:rPr lang="en-SG" dirty="0"/>
              <a:t>Our Team Members</a:t>
            </a:r>
          </a:p>
          <a:p>
            <a:r>
              <a:rPr lang="en-SG" dirty="0"/>
              <a:t>The Project Idea</a:t>
            </a:r>
          </a:p>
          <a:p>
            <a:r>
              <a:rPr lang="en-SG" dirty="0"/>
              <a:t>What is an NFT?</a:t>
            </a:r>
          </a:p>
          <a:p>
            <a:r>
              <a:rPr lang="en-SG" dirty="0"/>
              <a:t>Core Technology Stacks</a:t>
            </a:r>
          </a:p>
          <a:p>
            <a:r>
              <a:rPr lang="en-SG" dirty="0"/>
              <a:t>How does it Works?</a:t>
            </a:r>
          </a:p>
          <a:p>
            <a:r>
              <a:rPr lang="en-SG" dirty="0"/>
              <a:t>How to Build an NFT Marketplace?</a:t>
            </a:r>
          </a:p>
          <a:p>
            <a:r>
              <a:rPr lang="en-SG" dirty="0"/>
              <a:t>Functions of NFT Marketplace</a:t>
            </a:r>
          </a:p>
          <a:p>
            <a:r>
              <a:rPr lang="en-SG" dirty="0"/>
              <a:t>Our Demo</a:t>
            </a:r>
          </a:p>
          <a:p>
            <a:r>
              <a:rPr lang="en-SG" dirty="0"/>
              <a:t>Our Learning Journey</a:t>
            </a:r>
          </a:p>
          <a:p>
            <a:r>
              <a:rPr lang="en-SG" dirty="0"/>
              <a:t>Future Roadmaps</a:t>
            </a:r>
          </a:p>
          <a:p>
            <a:r>
              <a:rPr lang="en-SG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366356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2D4ABF3-65B6-642B-07C6-DACC77421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371" y="2359478"/>
            <a:ext cx="11691257" cy="1325563"/>
          </a:xfrm>
        </p:spPr>
        <p:txBody>
          <a:bodyPr>
            <a:normAutofit/>
          </a:bodyPr>
          <a:lstStyle/>
          <a:p>
            <a:pPr algn="ctr"/>
            <a:r>
              <a:rPr lang="en-SG" sz="7200" dirty="0">
                <a:solidFill>
                  <a:schemeClr val="bg1"/>
                </a:solidFill>
                <a:latin typeface="Verdana Pro" panose="020B0604030504040204" pitchFamily="34" charset="0"/>
                <a:cs typeface="Arial" panose="020B0604020202020204" pitchFamily="34" charset="0"/>
              </a:rPr>
              <a:t>Our Team</a:t>
            </a:r>
          </a:p>
        </p:txBody>
      </p:sp>
    </p:spTree>
    <p:extLst>
      <p:ext uri="{BB962C8B-B14F-4D97-AF65-F5344CB8AC3E}">
        <p14:creationId xmlns:p14="http://schemas.microsoft.com/office/powerpoint/2010/main" val="642553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76D8E-9059-7628-A270-717E65F78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S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Frontend Members(UX)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95736E8-A0DC-7FD2-CB6F-68C2F39D6445}"/>
              </a:ext>
            </a:extLst>
          </p:cNvPr>
          <p:cNvSpPr txBox="1"/>
          <p:nvPr/>
        </p:nvSpPr>
        <p:spPr>
          <a:xfrm>
            <a:off x="3604878" y="4700618"/>
            <a:ext cx="24858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1200">
                <a:solidFill>
                  <a:srgbClr val="FFFFFF"/>
                </a:solidFill>
                <a:latin typeface="Open Sans Light"/>
              </a:rPr>
              <a:t>Fusce tincidunt eget ligula vitae hendrerit. Phasellus id ligula ut enim elementum bibendum eget eget magna. Fusce in magna diam.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7620822-D126-EFA7-B7B5-0B2A619F5358}"/>
              </a:ext>
            </a:extLst>
          </p:cNvPr>
          <p:cNvSpPr txBox="1"/>
          <p:nvPr/>
        </p:nvSpPr>
        <p:spPr>
          <a:xfrm>
            <a:off x="3641159" y="2043607"/>
            <a:ext cx="580608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UI/UX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9C91416-5EBA-96F6-01F5-DD985DE75737}"/>
              </a:ext>
            </a:extLst>
          </p:cNvPr>
          <p:cNvSpPr txBox="1"/>
          <p:nvPr/>
        </p:nvSpPr>
        <p:spPr>
          <a:xfrm>
            <a:off x="3641159" y="2665759"/>
            <a:ext cx="669222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Testing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8B08300-0FD9-2628-B873-E17D37017BC8}"/>
              </a:ext>
            </a:extLst>
          </p:cNvPr>
          <p:cNvSpPr txBox="1"/>
          <p:nvPr/>
        </p:nvSpPr>
        <p:spPr>
          <a:xfrm>
            <a:off x="3641159" y="3287911"/>
            <a:ext cx="1117870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>
                <a:solidFill>
                  <a:srgbClr val="FFFFFF"/>
                </a:solidFill>
                <a:latin typeface="Open Sans Light"/>
              </a:rPr>
              <a:t>Programming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24048F8-ECD9-7FE3-E1DC-3A8F29D9F3B3}"/>
              </a:ext>
            </a:extLst>
          </p:cNvPr>
          <p:cNvSpPr/>
          <p:nvPr/>
        </p:nvSpPr>
        <p:spPr>
          <a:xfrm>
            <a:off x="3671329" y="2330486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6AFF586-6C43-2B55-10DD-B2D821E585B3}"/>
              </a:ext>
            </a:extLst>
          </p:cNvPr>
          <p:cNvSpPr/>
          <p:nvPr/>
        </p:nvSpPr>
        <p:spPr>
          <a:xfrm>
            <a:off x="3671330" y="2330486"/>
            <a:ext cx="1243570" cy="210168"/>
          </a:xfrm>
          <a:prstGeom prst="roundRect">
            <a:avLst>
              <a:gd name="adj" fmla="val 50000"/>
            </a:avLst>
          </a:prstGeom>
          <a:solidFill>
            <a:srgbClr val="377DFF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65%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0C3BBCB5-B367-CFAE-D0B8-A58A65F108E4}"/>
              </a:ext>
            </a:extLst>
          </p:cNvPr>
          <p:cNvSpPr/>
          <p:nvPr/>
        </p:nvSpPr>
        <p:spPr>
          <a:xfrm>
            <a:off x="3671329" y="2952638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B8389639-5E8E-2328-F8E6-7F256E0C5D83}"/>
              </a:ext>
            </a:extLst>
          </p:cNvPr>
          <p:cNvSpPr/>
          <p:nvPr/>
        </p:nvSpPr>
        <p:spPr>
          <a:xfrm>
            <a:off x="3671330" y="2952638"/>
            <a:ext cx="1734892" cy="210168"/>
          </a:xfrm>
          <a:prstGeom prst="roundRect">
            <a:avLst>
              <a:gd name="adj" fmla="val 50000"/>
            </a:avLst>
          </a:prstGeom>
          <a:solidFill>
            <a:srgbClr val="2A92FD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90%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D9B1B0F-EAE6-C788-516A-800C18FC22CF}"/>
              </a:ext>
            </a:extLst>
          </p:cNvPr>
          <p:cNvSpPr/>
          <p:nvPr/>
        </p:nvSpPr>
        <p:spPr>
          <a:xfrm>
            <a:off x="3671329" y="3574790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02EBBE9-B6A5-3BDD-66DC-AC23A7DC8869}"/>
              </a:ext>
            </a:extLst>
          </p:cNvPr>
          <p:cNvSpPr/>
          <p:nvPr/>
        </p:nvSpPr>
        <p:spPr>
          <a:xfrm>
            <a:off x="3671330" y="3574790"/>
            <a:ext cx="1585870" cy="210168"/>
          </a:xfrm>
          <a:prstGeom prst="roundRect">
            <a:avLst>
              <a:gd name="adj" fmla="val 50000"/>
            </a:avLst>
          </a:prstGeom>
          <a:solidFill>
            <a:srgbClr val="1CA7FC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70%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B5BEF34-CB06-E62F-4F45-0A11A9162F56}"/>
              </a:ext>
            </a:extLst>
          </p:cNvPr>
          <p:cNvSpPr/>
          <p:nvPr/>
        </p:nvSpPr>
        <p:spPr>
          <a:xfrm>
            <a:off x="463167" y="4875477"/>
            <a:ext cx="2860303" cy="679728"/>
          </a:xfrm>
          <a:prstGeom prst="rect">
            <a:avLst/>
          </a:prstGeom>
          <a:gradFill>
            <a:gsLst>
              <a:gs pos="0">
                <a:srgbClr val="377DFF"/>
              </a:gs>
              <a:gs pos="100000">
                <a:srgbClr val="08C6F9">
                  <a:alpha val="76000"/>
                </a:srgbClr>
              </a:gs>
            </a:gsLst>
            <a:path path="circle">
              <a:fillToRect l="100000" t="100000"/>
            </a:path>
          </a:gra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Andrea Tate</a:t>
            </a:r>
          </a:p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UI/UX</a:t>
            </a:r>
            <a:r>
              <a:rPr kumimoji="0" lang="en-US" sz="1200" b="0" i="0" u="none" strike="noStrike" kern="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Design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7F5512A-3668-BCFB-FF4A-72D9C618471C}"/>
              </a:ext>
            </a:extLst>
          </p:cNvPr>
          <p:cNvSpPr txBox="1"/>
          <p:nvPr/>
        </p:nvSpPr>
        <p:spPr>
          <a:xfrm>
            <a:off x="9232436" y="4700618"/>
            <a:ext cx="24858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1200">
                <a:solidFill>
                  <a:srgbClr val="FFFFFF"/>
                </a:solidFill>
                <a:latin typeface="Open Sans Light"/>
              </a:rPr>
              <a:t>Fusce tincidunt eget ligula vitae hendrerit. Phasellus id ligula ut enim elementum bibendum eget eget magna. Fusce in magna diam.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9E81D66-979F-0369-8571-617ACC74F71A}"/>
              </a:ext>
            </a:extLst>
          </p:cNvPr>
          <p:cNvSpPr txBox="1"/>
          <p:nvPr/>
        </p:nvSpPr>
        <p:spPr>
          <a:xfrm>
            <a:off x="9268718" y="2043607"/>
            <a:ext cx="580608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UI/UX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50FEB8D-9ED6-8BC7-E53E-9576C57F23A3}"/>
              </a:ext>
            </a:extLst>
          </p:cNvPr>
          <p:cNvSpPr txBox="1"/>
          <p:nvPr/>
        </p:nvSpPr>
        <p:spPr>
          <a:xfrm>
            <a:off x="9268717" y="2665759"/>
            <a:ext cx="675185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GitHub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DADE2CC-E159-AEDD-2E6C-E9CE3EEA6023}"/>
              </a:ext>
            </a:extLst>
          </p:cNvPr>
          <p:cNvSpPr txBox="1"/>
          <p:nvPr/>
        </p:nvSpPr>
        <p:spPr>
          <a:xfrm>
            <a:off x="9268718" y="3287911"/>
            <a:ext cx="1117870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>
                <a:solidFill>
                  <a:srgbClr val="FFFFFF"/>
                </a:solidFill>
                <a:latin typeface="Open Sans Light"/>
              </a:rPr>
              <a:t>Programming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ECFCB0E-17A1-F578-6E91-DE95578D14EE}"/>
              </a:ext>
            </a:extLst>
          </p:cNvPr>
          <p:cNvSpPr/>
          <p:nvPr/>
        </p:nvSpPr>
        <p:spPr>
          <a:xfrm>
            <a:off x="9298888" y="2330486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2EFAB1A1-8D88-9DC8-BA13-AB142612231F}"/>
              </a:ext>
            </a:extLst>
          </p:cNvPr>
          <p:cNvSpPr/>
          <p:nvPr/>
        </p:nvSpPr>
        <p:spPr>
          <a:xfrm>
            <a:off x="9298888" y="2330486"/>
            <a:ext cx="1216712" cy="210168"/>
          </a:xfrm>
          <a:prstGeom prst="roundRect">
            <a:avLst>
              <a:gd name="adj" fmla="val 50000"/>
            </a:avLst>
          </a:prstGeom>
          <a:solidFill>
            <a:srgbClr val="377DFF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65%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E3ADDE02-262A-DB79-C343-DE64226032A0}"/>
              </a:ext>
            </a:extLst>
          </p:cNvPr>
          <p:cNvSpPr/>
          <p:nvPr/>
        </p:nvSpPr>
        <p:spPr>
          <a:xfrm>
            <a:off x="9298888" y="2952638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F8E13092-EB48-1B22-EF39-1097BCA55092}"/>
              </a:ext>
            </a:extLst>
          </p:cNvPr>
          <p:cNvSpPr/>
          <p:nvPr/>
        </p:nvSpPr>
        <p:spPr>
          <a:xfrm>
            <a:off x="9298888" y="2952638"/>
            <a:ext cx="1734892" cy="210168"/>
          </a:xfrm>
          <a:prstGeom prst="roundRect">
            <a:avLst>
              <a:gd name="adj" fmla="val 50000"/>
            </a:avLst>
          </a:prstGeom>
          <a:solidFill>
            <a:srgbClr val="2A92FD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90%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FEFB9EC9-FB63-79AD-1A67-56EFAD9B8B15}"/>
              </a:ext>
            </a:extLst>
          </p:cNvPr>
          <p:cNvSpPr/>
          <p:nvPr/>
        </p:nvSpPr>
        <p:spPr>
          <a:xfrm>
            <a:off x="9298888" y="3574790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9ADEA77-8EA4-97B7-A34A-ECCF61B7C06A}"/>
              </a:ext>
            </a:extLst>
          </p:cNvPr>
          <p:cNvSpPr/>
          <p:nvPr/>
        </p:nvSpPr>
        <p:spPr>
          <a:xfrm>
            <a:off x="9298888" y="3574790"/>
            <a:ext cx="1585870" cy="210168"/>
          </a:xfrm>
          <a:prstGeom prst="roundRect">
            <a:avLst>
              <a:gd name="adj" fmla="val 50000"/>
            </a:avLst>
          </a:prstGeom>
          <a:solidFill>
            <a:srgbClr val="1CA7FC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70%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0E70D73-91DF-F64A-A3E1-D152468FFA66}"/>
              </a:ext>
            </a:extLst>
          </p:cNvPr>
          <p:cNvSpPr/>
          <p:nvPr/>
        </p:nvSpPr>
        <p:spPr>
          <a:xfrm>
            <a:off x="6090725" y="4875477"/>
            <a:ext cx="2860303" cy="679728"/>
          </a:xfrm>
          <a:prstGeom prst="rect">
            <a:avLst/>
          </a:prstGeom>
          <a:gradFill>
            <a:gsLst>
              <a:gs pos="0">
                <a:srgbClr val="377DFF"/>
              </a:gs>
              <a:gs pos="100000">
                <a:srgbClr val="08C6F9">
                  <a:alpha val="76000"/>
                </a:srgbClr>
              </a:gs>
            </a:gsLst>
            <a:path path="circle">
              <a:fillToRect l="100000" t="100000"/>
            </a:path>
          </a:gra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Eskaine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UI/UX</a:t>
            </a:r>
            <a:r>
              <a:rPr kumimoji="0" lang="en-US" sz="1200" b="0" i="0" u="none" strike="noStrike" kern="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Design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867D7E6-032A-2D6D-7389-FA482279C0C3}"/>
              </a:ext>
            </a:extLst>
          </p:cNvPr>
          <p:cNvSpPr/>
          <p:nvPr/>
        </p:nvSpPr>
        <p:spPr>
          <a:xfrm>
            <a:off x="463167" y="1563554"/>
            <a:ext cx="2872888" cy="33119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B0E4AD7-BA8D-9635-837B-3B862E26437C}"/>
              </a:ext>
            </a:extLst>
          </p:cNvPr>
          <p:cNvSpPr/>
          <p:nvPr/>
        </p:nvSpPr>
        <p:spPr>
          <a:xfrm>
            <a:off x="6078140" y="1563554"/>
            <a:ext cx="2872888" cy="33119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27" name="Picture 26" descr="Shape&#10;&#10;Description automatically generated with medium confidence">
            <a:extLst>
              <a:ext uri="{FF2B5EF4-FFF2-40B4-BE49-F238E27FC236}">
                <a16:creationId xmlns:a16="http://schemas.microsoft.com/office/drawing/2014/main" id="{D0B09C4D-D3CD-9116-8AEF-48C84FE476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59" t="50000" r="6337" b="1609"/>
          <a:stretch/>
        </p:blipFill>
        <p:spPr>
          <a:xfrm>
            <a:off x="529078" y="2089145"/>
            <a:ext cx="2733529" cy="2397532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medium confidence">
            <a:extLst>
              <a:ext uri="{FF2B5EF4-FFF2-40B4-BE49-F238E27FC236}">
                <a16:creationId xmlns:a16="http://schemas.microsoft.com/office/drawing/2014/main" id="{D4B5BD23-9C64-55F3-7E59-BCB8779461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0" t="50000" r="53684"/>
          <a:stretch/>
        </p:blipFill>
        <p:spPr>
          <a:xfrm>
            <a:off x="6197940" y="2184887"/>
            <a:ext cx="2617514" cy="230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135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3" grpId="0" animBg="1"/>
      <p:bldP spid="45" grpId="0" animBg="1"/>
      <p:bldP spid="49" grpId="0" animBg="1"/>
      <p:bldP spid="55" grpId="0" animBg="1"/>
      <p:bldP spid="57" grpId="0" animBg="1"/>
      <p:bldP spid="59" grpId="0" animBg="1"/>
      <p:bldP spid="6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76D8E-9059-7628-A270-717E65F78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S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Backend Members(Smart Contracts)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95736E8-A0DC-7FD2-CB6F-68C2F39D6445}"/>
              </a:ext>
            </a:extLst>
          </p:cNvPr>
          <p:cNvSpPr txBox="1"/>
          <p:nvPr/>
        </p:nvSpPr>
        <p:spPr>
          <a:xfrm>
            <a:off x="3604878" y="4700618"/>
            <a:ext cx="24858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1200">
                <a:solidFill>
                  <a:srgbClr val="FFFFFF"/>
                </a:solidFill>
                <a:latin typeface="Open Sans Light"/>
              </a:rPr>
              <a:t>Fusce tincidunt eget ligula vitae hendrerit. Phasellus id ligula ut enim elementum bibendum eget eget magna. Fusce in magna diam.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7620822-D126-EFA7-B7B5-0B2A619F5358}"/>
              </a:ext>
            </a:extLst>
          </p:cNvPr>
          <p:cNvSpPr txBox="1"/>
          <p:nvPr/>
        </p:nvSpPr>
        <p:spPr>
          <a:xfrm>
            <a:off x="3641159" y="2043607"/>
            <a:ext cx="1228350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Smart Contract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9C91416-5EBA-96F6-01F5-DD985DE75737}"/>
              </a:ext>
            </a:extLst>
          </p:cNvPr>
          <p:cNvSpPr txBox="1"/>
          <p:nvPr/>
        </p:nvSpPr>
        <p:spPr>
          <a:xfrm>
            <a:off x="3641159" y="2665759"/>
            <a:ext cx="1165704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NFT Functions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8B08300-0FD9-2628-B873-E17D37017BC8}"/>
              </a:ext>
            </a:extLst>
          </p:cNvPr>
          <p:cNvSpPr txBox="1"/>
          <p:nvPr/>
        </p:nvSpPr>
        <p:spPr>
          <a:xfrm>
            <a:off x="3641159" y="3287911"/>
            <a:ext cx="1117870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>
                <a:solidFill>
                  <a:srgbClr val="FFFFFF"/>
                </a:solidFill>
                <a:latin typeface="Open Sans Light"/>
              </a:rPr>
              <a:t>Programming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24048F8-ECD9-7FE3-E1DC-3A8F29D9F3B3}"/>
              </a:ext>
            </a:extLst>
          </p:cNvPr>
          <p:cNvSpPr/>
          <p:nvPr/>
        </p:nvSpPr>
        <p:spPr>
          <a:xfrm>
            <a:off x="3671329" y="2330486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6AFF586-6C43-2B55-10DD-B2D821E585B3}"/>
              </a:ext>
            </a:extLst>
          </p:cNvPr>
          <p:cNvSpPr/>
          <p:nvPr/>
        </p:nvSpPr>
        <p:spPr>
          <a:xfrm>
            <a:off x="3671330" y="2330486"/>
            <a:ext cx="1734892" cy="210168"/>
          </a:xfrm>
          <a:prstGeom prst="roundRect">
            <a:avLst>
              <a:gd name="adj" fmla="val 50000"/>
            </a:avLst>
          </a:prstGeom>
          <a:solidFill>
            <a:srgbClr val="377DFF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rgbClr val="FFFFFF"/>
                </a:solidFill>
                <a:latin typeface="Open Sans Light"/>
              </a:rPr>
              <a:t>9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5%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0C3BBCB5-B367-CFAE-D0B8-A58A65F108E4}"/>
              </a:ext>
            </a:extLst>
          </p:cNvPr>
          <p:cNvSpPr/>
          <p:nvPr/>
        </p:nvSpPr>
        <p:spPr>
          <a:xfrm>
            <a:off x="3671329" y="2952638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B8389639-5E8E-2328-F8E6-7F256E0C5D83}"/>
              </a:ext>
            </a:extLst>
          </p:cNvPr>
          <p:cNvSpPr/>
          <p:nvPr/>
        </p:nvSpPr>
        <p:spPr>
          <a:xfrm>
            <a:off x="3671330" y="2952638"/>
            <a:ext cx="1734892" cy="210168"/>
          </a:xfrm>
          <a:prstGeom prst="roundRect">
            <a:avLst>
              <a:gd name="adj" fmla="val 50000"/>
            </a:avLst>
          </a:prstGeom>
          <a:solidFill>
            <a:srgbClr val="2A92FD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90%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D9B1B0F-EAE6-C788-516A-800C18FC22CF}"/>
              </a:ext>
            </a:extLst>
          </p:cNvPr>
          <p:cNvSpPr/>
          <p:nvPr/>
        </p:nvSpPr>
        <p:spPr>
          <a:xfrm>
            <a:off x="3671329" y="3574790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02EBBE9-B6A5-3BDD-66DC-AC23A7DC8869}"/>
              </a:ext>
            </a:extLst>
          </p:cNvPr>
          <p:cNvSpPr/>
          <p:nvPr/>
        </p:nvSpPr>
        <p:spPr>
          <a:xfrm>
            <a:off x="3671329" y="3574790"/>
            <a:ext cx="1676277" cy="210168"/>
          </a:xfrm>
          <a:prstGeom prst="roundRect">
            <a:avLst>
              <a:gd name="adj" fmla="val 50000"/>
            </a:avLst>
          </a:prstGeom>
          <a:solidFill>
            <a:srgbClr val="1CA7FC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rgbClr val="FFFFFF"/>
                </a:solidFill>
                <a:latin typeface="Open Sans Light"/>
              </a:rPr>
              <a:t>9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0%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B5BEF34-CB06-E62F-4F45-0A11A9162F56}"/>
              </a:ext>
            </a:extLst>
          </p:cNvPr>
          <p:cNvSpPr/>
          <p:nvPr/>
        </p:nvSpPr>
        <p:spPr>
          <a:xfrm>
            <a:off x="463167" y="4875477"/>
            <a:ext cx="2860303" cy="679728"/>
          </a:xfrm>
          <a:prstGeom prst="rect">
            <a:avLst/>
          </a:prstGeom>
          <a:gradFill>
            <a:gsLst>
              <a:gs pos="0">
                <a:srgbClr val="377DFF"/>
              </a:gs>
              <a:gs pos="100000">
                <a:srgbClr val="08C6F9">
                  <a:alpha val="76000"/>
                </a:srgbClr>
              </a:gs>
            </a:gsLst>
            <a:path path="circle">
              <a:fillToRect l="100000" t="100000"/>
            </a:path>
          </a:gra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Joyce</a:t>
            </a:r>
          </a:p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Smart Contract Developer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7F5512A-3668-BCFB-FF4A-72D9C618471C}"/>
              </a:ext>
            </a:extLst>
          </p:cNvPr>
          <p:cNvSpPr txBox="1"/>
          <p:nvPr/>
        </p:nvSpPr>
        <p:spPr>
          <a:xfrm>
            <a:off x="9232436" y="4700618"/>
            <a:ext cx="24858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1200">
                <a:solidFill>
                  <a:srgbClr val="FFFFFF"/>
                </a:solidFill>
                <a:latin typeface="Open Sans Light"/>
              </a:rPr>
              <a:t>Fusce tincidunt eget ligula vitae hendrerit. Phasellus id ligula ut enim elementum bibendum eget eget magna. Fusce in magna diam.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9E81D66-979F-0369-8571-617ACC74F71A}"/>
              </a:ext>
            </a:extLst>
          </p:cNvPr>
          <p:cNvSpPr txBox="1"/>
          <p:nvPr/>
        </p:nvSpPr>
        <p:spPr>
          <a:xfrm>
            <a:off x="9268718" y="2043607"/>
            <a:ext cx="1228350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Smart Contract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50FEB8D-9ED6-8BC7-E53E-9576C57F23A3}"/>
              </a:ext>
            </a:extLst>
          </p:cNvPr>
          <p:cNvSpPr txBox="1"/>
          <p:nvPr/>
        </p:nvSpPr>
        <p:spPr>
          <a:xfrm>
            <a:off x="9268717" y="2665759"/>
            <a:ext cx="1165704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NFT Functions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DADE2CC-E159-AEDD-2E6C-E9CE3EEA6023}"/>
              </a:ext>
            </a:extLst>
          </p:cNvPr>
          <p:cNvSpPr txBox="1"/>
          <p:nvPr/>
        </p:nvSpPr>
        <p:spPr>
          <a:xfrm>
            <a:off x="9268718" y="3287911"/>
            <a:ext cx="1117870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>
                <a:solidFill>
                  <a:srgbClr val="FFFFFF"/>
                </a:solidFill>
                <a:latin typeface="Open Sans Light"/>
              </a:rPr>
              <a:t>Programming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ECFCB0E-17A1-F578-6E91-DE95578D14EE}"/>
              </a:ext>
            </a:extLst>
          </p:cNvPr>
          <p:cNvSpPr/>
          <p:nvPr/>
        </p:nvSpPr>
        <p:spPr>
          <a:xfrm>
            <a:off x="9298888" y="2330486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2EFAB1A1-8D88-9DC8-BA13-AB142612231F}"/>
              </a:ext>
            </a:extLst>
          </p:cNvPr>
          <p:cNvSpPr/>
          <p:nvPr/>
        </p:nvSpPr>
        <p:spPr>
          <a:xfrm>
            <a:off x="9298888" y="2320606"/>
            <a:ext cx="1734890" cy="220048"/>
          </a:xfrm>
          <a:prstGeom prst="roundRect">
            <a:avLst>
              <a:gd name="adj" fmla="val 50000"/>
            </a:avLst>
          </a:prstGeom>
          <a:solidFill>
            <a:srgbClr val="377DFF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rgbClr val="FFFFFF"/>
                </a:solidFill>
                <a:latin typeface="Open Sans Light"/>
              </a:rPr>
              <a:t>9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5%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E3ADDE02-262A-DB79-C343-DE64226032A0}"/>
              </a:ext>
            </a:extLst>
          </p:cNvPr>
          <p:cNvSpPr/>
          <p:nvPr/>
        </p:nvSpPr>
        <p:spPr>
          <a:xfrm>
            <a:off x="9298888" y="2952638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F8E13092-EB48-1B22-EF39-1097BCA55092}"/>
              </a:ext>
            </a:extLst>
          </p:cNvPr>
          <p:cNvSpPr/>
          <p:nvPr/>
        </p:nvSpPr>
        <p:spPr>
          <a:xfrm>
            <a:off x="9298888" y="2952638"/>
            <a:ext cx="1734892" cy="210168"/>
          </a:xfrm>
          <a:prstGeom prst="roundRect">
            <a:avLst>
              <a:gd name="adj" fmla="val 50000"/>
            </a:avLst>
          </a:prstGeom>
          <a:solidFill>
            <a:srgbClr val="2A92FD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90%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FEFB9EC9-FB63-79AD-1A67-56EFAD9B8B15}"/>
              </a:ext>
            </a:extLst>
          </p:cNvPr>
          <p:cNvSpPr/>
          <p:nvPr/>
        </p:nvSpPr>
        <p:spPr>
          <a:xfrm>
            <a:off x="9298888" y="3574790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9ADEA77-8EA4-97B7-A34A-ECCF61B7C06A}"/>
              </a:ext>
            </a:extLst>
          </p:cNvPr>
          <p:cNvSpPr/>
          <p:nvPr/>
        </p:nvSpPr>
        <p:spPr>
          <a:xfrm>
            <a:off x="9298887" y="3564910"/>
            <a:ext cx="1734891" cy="220048"/>
          </a:xfrm>
          <a:prstGeom prst="roundRect">
            <a:avLst>
              <a:gd name="adj" fmla="val 50000"/>
            </a:avLst>
          </a:prstGeom>
          <a:solidFill>
            <a:srgbClr val="1CA7FC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rgbClr val="FFFFFF"/>
                </a:solidFill>
                <a:latin typeface="Open Sans Light"/>
              </a:rPr>
              <a:t>9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0%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0E70D73-91DF-F64A-A3E1-D152468FFA66}"/>
              </a:ext>
            </a:extLst>
          </p:cNvPr>
          <p:cNvSpPr/>
          <p:nvPr/>
        </p:nvSpPr>
        <p:spPr>
          <a:xfrm>
            <a:off x="6090725" y="4875477"/>
            <a:ext cx="2860303" cy="679728"/>
          </a:xfrm>
          <a:prstGeom prst="rect">
            <a:avLst/>
          </a:prstGeom>
          <a:gradFill>
            <a:gsLst>
              <a:gs pos="0">
                <a:srgbClr val="377DFF"/>
              </a:gs>
              <a:gs pos="100000">
                <a:srgbClr val="08C6F9">
                  <a:alpha val="76000"/>
                </a:srgbClr>
              </a:gs>
            </a:gsLst>
            <a:path path="circle">
              <a:fillToRect l="100000" t="100000"/>
            </a:path>
          </a:gra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Zachary</a:t>
            </a:r>
          </a:p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Smart Contract Developer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867D7E6-032A-2D6D-7389-FA482279C0C3}"/>
              </a:ext>
            </a:extLst>
          </p:cNvPr>
          <p:cNvSpPr/>
          <p:nvPr/>
        </p:nvSpPr>
        <p:spPr>
          <a:xfrm>
            <a:off x="463167" y="1563554"/>
            <a:ext cx="2872888" cy="33119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B0E4AD7-BA8D-9635-837B-3B862E26437C}"/>
              </a:ext>
            </a:extLst>
          </p:cNvPr>
          <p:cNvSpPr/>
          <p:nvPr/>
        </p:nvSpPr>
        <p:spPr>
          <a:xfrm>
            <a:off x="6078140" y="1563554"/>
            <a:ext cx="2872888" cy="33119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27" name="Picture 26" descr="Shape&#10;&#10;Description automatically generated with medium confidence">
            <a:extLst>
              <a:ext uri="{FF2B5EF4-FFF2-40B4-BE49-F238E27FC236}">
                <a16:creationId xmlns:a16="http://schemas.microsoft.com/office/drawing/2014/main" id="{0246BEF6-751D-14E9-1B5B-97C9633059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6" t="2758" r="6878" b="50000"/>
          <a:stretch/>
        </p:blipFill>
        <p:spPr>
          <a:xfrm>
            <a:off x="542433" y="2154621"/>
            <a:ext cx="2701769" cy="2386749"/>
          </a:xfrm>
          <a:prstGeom prst="rect">
            <a:avLst/>
          </a:prstGeom>
        </p:spPr>
      </p:pic>
      <p:pic>
        <p:nvPicPr>
          <p:cNvPr id="28" name="Picture 27" descr="Shape&#10;&#10;Description automatically generated with medium confidence">
            <a:extLst>
              <a:ext uri="{FF2B5EF4-FFF2-40B4-BE49-F238E27FC236}">
                <a16:creationId xmlns:a16="http://schemas.microsoft.com/office/drawing/2014/main" id="{24679695-94AD-C800-9937-6F1AADDCEB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0" r="53684" b="50000"/>
          <a:stretch/>
        </p:blipFill>
        <p:spPr>
          <a:xfrm>
            <a:off x="6248205" y="2241694"/>
            <a:ext cx="2553321" cy="224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28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3" grpId="0" animBg="1"/>
      <p:bldP spid="45" grpId="0" animBg="1"/>
      <p:bldP spid="49" grpId="0" animBg="1"/>
      <p:bldP spid="55" grpId="0" animBg="1"/>
      <p:bldP spid="57" grpId="0" animBg="1"/>
      <p:bldP spid="59" grpId="0" animBg="1"/>
      <p:bldP spid="6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76D8E-9059-7628-A270-717E65F78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S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Members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95736E8-A0DC-7FD2-CB6F-68C2F39D6445}"/>
              </a:ext>
            </a:extLst>
          </p:cNvPr>
          <p:cNvSpPr txBox="1"/>
          <p:nvPr/>
        </p:nvSpPr>
        <p:spPr>
          <a:xfrm>
            <a:off x="3604878" y="4700618"/>
            <a:ext cx="24858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1200">
                <a:solidFill>
                  <a:srgbClr val="FFFFFF"/>
                </a:solidFill>
                <a:latin typeface="Open Sans Light"/>
              </a:rPr>
              <a:t>Fusce tincidunt eget ligula vitae hendrerit. Phasellus id ligula ut enim elementum bibendum eget eget magna. Fusce in magna diam.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7620822-D126-EFA7-B7B5-0B2A619F5358}"/>
              </a:ext>
            </a:extLst>
          </p:cNvPr>
          <p:cNvSpPr txBox="1"/>
          <p:nvPr/>
        </p:nvSpPr>
        <p:spPr>
          <a:xfrm>
            <a:off x="3641159" y="2043607"/>
            <a:ext cx="1058303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Specification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9C91416-5EBA-96F6-01F5-DD985DE75737}"/>
              </a:ext>
            </a:extLst>
          </p:cNvPr>
          <p:cNvSpPr txBox="1"/>
          <p:nvPr/>
        </p:nvSpPr>
        <p:spPr>
          <a:xfrm>
            <a:off x="3641159" y="2665759"/>
            <a:ext cx="669222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Testing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8B08300-0FD9-2628-B873-E17D37017BC8}"/>
              </a:ext>
            </a:extLst>
          </p:cNvPr>
          <p:cNvSpPr txBox="1"/>
          <p:nvPr/>
        </p:nvSpPr>
        <p:spPr>
          <a:xfrm>
            <a:off x="3641159" y="3287911"/>
            <a:ext cx="1026371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Deployment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24048F8-ECD9-7FE3-E1DC-3A8F29D9F3B3}"/>
              </a:ext>
            </a:extLst>
          </p:cNvPr>
          <p:cNvSpPr/>
          <p:nvPr/>
        </p:nvSpPr>
        <p:spPr>
          <a:xfrm>
            <a:off x="3671329" y="2330486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6AFF586-6C43-2B55-10DD-B2D821E585B3}"/>
              </a:ext>
            </a:extLst>
          </p:cNvPr>
          <p:cNvSpPr/>
          <p:nvPr/>
        </p:nvSpPr>
        <p:spPr>
          <a:xfrm>
            <a:off x="3671330" y="2330486"/>
            <a:ext cx="609454" cy="210168"/>
          </a:xfrm>
          <a:prstGeom prst="roundRect">
            <a:avLst>
              <a:gd name="adj" fmla="val 50000"/>
            </a:avLst>
          </a:prstGeom>
          <a:solidFill>
            <a:srgbClr val="377DFF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65%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0C3BBCB5-B367-CFAE-D0B8-A58A65F108E4}"/>
              </a:ext>
            </a:extLst>
          </p:cNvPr>
          <p:cNvSpPr/>
          <p:nvPr/>
        </p:nvSpPr>
        <p:spPr>
          <a:xfrm>
            <a:off x="3671329" y="2952638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B8389639-5E8E-2328-F8E6-7F256E0C5D83}"/>
              </a:ext>
            </a:extLst>
          </p:cNvPr>
          <p:cNvSpPr/>
          <p:nvPr/>
        </p:nvSpPr>
        <p:spPr>
          <a:xfrm>
            <a:off x="3671330" y="2952638"/>
            <a:ext cx="1734892" cy="210168"/>
          </a:xfrm>
          <a:prstGeom prst="roundRect">
            <a:avLst>
              <a:gd name="adj" fmla="val 50000"/>
            </a:avLst>
          </a:prstGeom>
          <a:solidFill>
            <a:srgbClr val="2A92FD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90%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D9B1B0F-EAE6-C788-516A-800C18FC22CF}"/>
              </a:ext>
            </a:extLst>
          </p:cNvPr>
          <p:cNvSpPr/>
          <p:nvPr/>
        </p:nvSpPr>
        <p:spPr>
          <a:xfrm>
            <a:off x="3671329" y="3574790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02EBBE9-B6A5-3BDD-66DC-AC23A7DC8869}"/>
              </a:ext>
            </a:extLst>
          </p:cNvPr>
          <p:cNvSpPr/>
          <p:nvPr/>
        </p:nvSpPr>
        <p:spPr>
          <a:xfrm>
            <a:off x="3671330" y="3574790"/>
            <a:ext cx="1585870" cy="210168"/>
          </a:xfrm>
          <a:prstGeom prst="roundRect">
            <a:avLst>
              <a:gd name="adj" fmla="val 50000"/>
            </a:avLst>
          </a:prstGeom>
          <a:solidFill>
            <a:srgbClr val="1CA7FC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70%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B5BEF34-CB06-E62F-4F45-0A11A9162F56}"/>
              </a:ext>
            </a:extLst>
          </p:cNvPr>
          <p:cNvSpPr/>
          <p:nvPr/>
        </p:nvSpPr>
        <p:spPr>
          <a:xfrm>
            <a:off x="463167" y="4875477"/>
            <a:ext cx="2860303" cy="679728"/>
          </a:xfrm>
          <a:prstGeom prst="rect">
            <a:avLst/>
          </a:prstGeom>
          <a:gradFill>
            <a:gsLst>
              <a:gs pos="0">
                <a:srgbClr val="377DFF"/>
              </a:gs>
              <a:gs pos="100000">
                <a:srgbClr val="08C6F9">
                  <a:alpha val="76000"/>
                </a:srgbClr>
              </a:gs>
            </a:gsLst>
            <a:path path="circle">
              <a:fillToRect l="100000" t="100000"/>
            </a:path>
          </a:gra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Antony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Lauw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Software Architect &amp; Tester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7F5512A-3668-BCFB-FF4A-72D9C618471C}"/>
              </a:ext>
            </a:extLst>
          </p:cNvPr>
          <p:cNvSpPr txBox="1"/>
          <p:nvPr/>
        </p:nvSpPr>
        <p:spPr>
          <a:xfrm>
            <a:off x="9232436" y="4700618"/>
            <a:ext cx="24858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28554"/>
            <a:r>
              <a:rPr lang="en-US" sz="1200">
                <a:solidFill>
                  <a:srgbClr val="FFFFFF"/>
                </a:solidFill>
                <a:latin typeface="Open Sans Light"/>
              </a:rPr>
              <a:t>Fusce tincidunt eget ligula vitae hendrerit. Phasellus id ligula ut enim elementum bibendum eget eget magna. Fusce in magna diam.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9E81D66-979F-0369-8571-617ACC74F71A}"/>
              </a:ext>
            </a:extLst>
          </p:cNvPr>
          <p:cNvSpPr txBox="1"/>
          <p:nvPr/>
        </p:nvSpPr>
        <p:spPr>
          <a:xfrm>
            <a:off x="9268718" y="2043607"/>
            <a:ext cx="1261884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Documentation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50FEB8D-9ED6-8BC7-E53E-9576C57F23A3}"/>
              </a:ext>
            </a:extLst>
          </p:cNvPr>
          <p:cNvSpPr txBox="1"/>
          <p:nvPr/>
        </p:nvSpPr>
        <p:spPr>
          <a:xfrm>
            <a:off x="9268717" y="2665759"/>
            <a:ext cx="630301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Assets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DADE2CC-E159-AEDD-2E6C-E9CE3EEA6023}"/>
              </a:ext>
            </a:extLst>
          </p:cNvPr>
          <p:cNvSpPr txBox="1"/>
          <p:nvPr/>
        </p:nvSpPr>
        <p:spPr>
          <a:xfrm>
            <a:off x="9268718" y="3287911"/>
            <a:ext cx="1064843" cy="276999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 defTabSz="228554"/>
            <a:r>
              <a:rPr lang="en-US" sz="1200" dirty="0">
                <a:solidFill>
                  <a:srgbClr val="FFFFFF"/>
                </a:solidFill>
                <a:latin typeface="Open Sans Light"/>
              </a:rPr>
              <a:t>Presentation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ECFCB0E-17A1-F578-6E91-DE95578D14EE}"/>
              </a:ext>
            </a:extLst>
          </p:cNvPr>
          <p:cNvSpPr/>
          <p:nvPr/>
        </p:nvSpPr>
        <p:spPr>
          <a:xfrm>
            <a:off x="9298888" y="2330486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2EFAB1A1-8D88-9DC8-BA13-AB142612231F}"/>
              </a:ext>
            </a:extLst>
          </p:cNvPr>
          <p:cNvSpPr/>
          <p:nvPr/>
        </p:nvSpPr>
        <p:spPr>
          <a:xfrm>
            <a:off x="9298887" y="2330486"/>
            <a:ext cx="1543283" cy="210168"/>
          </a:xfrm>
          <a:prstGeom prst="roundRect">
            <a:avLst>
              <a:gd name="adj" fmla="val 50000"/>
            </a:avLst>
          </a:prstGeom>
          <a:solidFill>
            <a:srgbClr val="377DFF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65%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E3ADDE02-262A-DB79-C343-DE64226032A0}"/>
              </a:ext>
            </a:extLst>
          </p:cNvPr>
          <p:cNvSpPr/>
          <p:nvPr/>
        </p:nvSpPr>
        <p:spPr>
          <a:xfrm>
            <a:off x="9298888" y="2952638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F8E13092-EB48-1B22-EF39-1097BCA55092}"/>
              </a:ext>
            </a:extLst>
          </p:cNvPr>
          <p:cNvSpPr/>
          <p:nvPr/>
        </p:nvSpPr>
        <p:spPr>
          <a:xfrm>
            <a:off x="9298888" y="2952638"/>
            <a:ext cx="1734892" cy="210168"/>
          </a:xfrm>
          <a:prstGeom prst="roundRect">
            <a:avLst>
              <a:gd name="adj" fmla="val 50000"/>
            </a:avLst>
          </a:prstGeom>
          <a:solidFill>
            <a:srgbClr val="2A92FD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90%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FEFB9EC9-FB63-79AD-1A67-56EFAD9B8B15}"/>
              </a:ext>
            </a:extLst>
          </p:cNvPr>
          <p:cNvSpPr/>
          <p:nvPr/>
        </p:nvSpPr>
        <p:spPr>
          <a:xfrm>
            <a:off x="9298888" y="3574790"/>
            <a:ext cx="1854693" cy="210168"/>
          </a:xfrm>
          <a:prstGeom prst="roundRect">
            <a:avLst>
              <a:gd name="adj" fmla="val 50000"/>
            </a:avLst>
          </a:prstGeom>
          <a:solidFill>
            <a:srgbClr val="FFFFFF">
              <a:lumMod val="50000"/>
              <a:lumOff val="50000"/>
              <a:alpha val="18000"/>
            </a:srgbClr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C9ADEA77-8EA4-97B7-A34A-ECCF61B7C06A}"/>
              </a:ext>
            </a:extLst>
          </p:cNvPr>
          <p:cNvSpPr/>
          <p:nvPr/>
        </p:nvSpPr>
        <p:spPr>
          <a:xfrm>
            <a:off x="9298888" y="3555041"/>
            <a:ext cx="1734892" cy="229917"/>
          </a:xfrm>
          <a:prstGeom prst="roundRect">
            <a:avLst>
              <a:gd name="adj" fmla="val 50000"/>
            </a:avLst>
          </a:prstGeom>
          <a:solidFill>
            <a:srgbClr val="1CA7FC"/>
          </a:soli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srgbClr val="FFFFFF"/>
                </a:solidFill>
                <a:latin typeface="Open Sans Light"/>
              </a:rPr>
              <a:t>9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0%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0E70D73-91DF-F64A-A3E1-D152468FFA66}"/>
              </a:ext>
            </a:extLst>
          </p:cNvPr>
          <p:cNvSpPr/>
          <p:nvPr/>
        </p:nvSpPr>
        <p:spPr>
          <a:xfrm>
            <a:off x="6090725" y="4875477"/>
            <a:ext cx="2860303" cy="679728"/>
          </a:xfrm>
          <a:prstGeom prst="rect">
            <a:avLst/>
          </a:prstGeom>
          <a:gradFill>
            <a:gsLst>
              <a:gs pos="0">
                <a:srgbClr val="377DFF"/>
              </a:gs>
              <a:gs pos="100000">
                <a:srgbClr val="08C6F9">
                  <a:alpha val="76000"/>
                </a:srgbClr>
              </a:gs>
            </a:gsLst>
            <a:path path="circle">
              <a:fillToRect l="100000" t="100000"/>
            </a:path>
          </a:gradFill>
          <a:ln w="19050" cap="rnd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George Low</a:t>
            </a:r>
          </a:p>
          <a:p>
            <a:pPr marL="0" marR="0" lvl="0" indent="0" algn="ctr" defTabSz="2285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Marketing &amp; Documentation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867D7E6-032A-2D6D-7389-FA482279C0C3}"/>
              </a:ext>
            </a:extLst>
          </p:cNvPr>
          <p:cNvSpPr/>
          <p:nvPr/>
        </p:nvSpPr>
        <p:spPr>
          <a:xfrm>
            <a:off x="463167" y="1563554"/>
            <a:ext cx="2872888" cy="33119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B0E4AD7-BA8D-9635-837B-3B862E26437C}"/>
              </a:ext>
            </a:extLst>
          </p:cNvPr>
          <p:cNvSpPr/>
          <p:nvPr/>
        </p:nvSpPr>
        <p:spPr>
          <a:xfrm>
            <a:off x="6078140" y="1563554"/>
            <a:ext cx="2872888" cy="33119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27" name="Picture 26" descr="A group of people in clothing&#10;&#10;Description automatically generated with low confidence">
            <a:extLst>
              <a:ext uri="{FF2B5EF4-FFF2-40B4-BE49-F238E27FC236}">
                <a16:creationId xmlns:a16="http://schemas.microsoft.com/office/drawing/2014/main" id="{A7BF25F1-DF61-9D40-9822-FA8EC1BFED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3" t="4138" r="76328" b="69042"/>
          <a:stretch/>
        </p:blipFill>
        <p:spPr>
          <a:xfrm>
            <a:off x="206347" y="1630060"/>
            <a:ext cx="2948803" cy="2835388"/>
          </a:xfrm>
          <a:prstGeom prst="rect">
            <a:avLst/>
          </a:prstGeom>
        </p:spPr>
      </p:pic>
      <p:pic>
        <p:nvPicPr>
          <p:cNvPr id="28" name="Picture 27" descr="A group of people in clothing&#10;&#10;Description automatically generated with low confidence">
            <a:extLst>
              <a:ext uri="{FF2B5EF4-FFF2-40B4-BE49-F238E27FC236}">
                <a16:creationId xmlns:a16="http://schemas.microsoft.com/office/drawing/2014/main" id="{2E0A4696-F9E3-D0E7-CFC4-CFD54080D0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13" t="17472" r="59968" b="56015"/>
          <a:stretch/>
        </p:blipFill>
        <p:spPr>
          <a:xfrm>
            <a:off x="6358286" y="1870392"/>
            <a:ext cx="2464292" cy="269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87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3" grpId="0" animBg="1"/>
      <p:bldP spid="45" grpId="0" animBg="1"/>
      <p:bldP spid="49" grpId="0" animBg="1"/>
      <p:bldP spid="55" grpId="0" animBg="1"/>
      <p:bldP spid="57" grpId="0" animBg="1"/>
      <p:bldP spid="59" grpId="0" animBg="1"/>
      <p:bldP spid="6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1187</TotalTime>
  <Words>785</Words>
  <Application>Microsoft Office PowerPoint</Application>
  <PresentationFormat>Widescreen</PresentationFormat>
  <Paragraphs>225</Paragraphs>
  <Slides>31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51" baseType="lpstr">
      <vt:lpstr>Algerian</vt:lpstr>
      <vt:lpstr>Arial</vt:lpstr>
      <vt:lpstr>Arial Black</vt:lpstr>
      <vt:lpstr>Arial Narrow</vt:lpstr>
      <vt:lpstr>Arial Nova</vt:lpstr>
      <vt:lpstr>Arial Nova Cond</vt:lpstr>
      <vt:lpstr>Calibri</vt:lpstr>
      <vt:lpstr>Calibri Light</vt:lpstr>
      <vt:lpstr>Designball-Buildings-01</vt:lpstr>
      <vt:lpstr>Designball-Documents-02</vt:lpstr>
      <vt:lpstr>Designball-Electronic-Device-01</vt:lpstr>
      <vt:lpstr>Designball-Electronic-Device-02</vt:lpstr>
      <vt:lpstr>dt-business-03</vt:lpstr>
      <vt:lpstr>Lato</vt:lpstr>
      <vt:lpstr>Montserrat</vt:lpstr>
      <vt:lpstr>Open Sans</vt:lpstr>
      <vt:lpstr>Open Sans Bold</vt:lpstr>
      <vt:lpstr>Open Sans Light</vt:lpstr>
      <vt:lpstr>Verdana Pro</vt:lpstr>
      <vt:lpstr>Office Theme</vt:lpstr>
      <vt:lpstr>SMU Certified Blockchain Developer Course</vt:lpstr>
      <vt:lpstr>Team Members</vt:lpstr>
      <vt:lpstr>PowerPoint Presentation</vt:lpstr>
      <vt:lpstr>SCOPE</vt:lpstr>
      <vt:lpstr>SCOPE</vt:lpstr>
      <vt:lpstr>Our Team</vt:lpstr>
      <vt:lpstr>Frontend Members(UX)</vt:lpstr>
      <vt:lpstr>Backend Members(Smart Contracts)</vt:lpstr>
      <vt:lpstr>Other Members</vt:lpstr>
      <vt:lpstr>The Project Idea</vt:lpstr>
      <vt:lpstr>The Project Idea:  NFT Marketplace</vt:lpstr>
      <vt:lpstr>PowerPoint Presentation</vt:lpstr>
      <vt:lpstr>What is </vt:lpstr>
      <vt:lpstr>A Unique Digital Content  associated with a Blockchain </vt:lpstr>
      <vt:lpstr>A Dedicated Platform for  Holding &amp; Trading NFTs.</vt:lpstr>
      <vt:lpstr>Popular NFT Marketplaces</vt:lpstr>
      <vt:lpstr>Technology Stacks</vt:lpstr>
      <vt:lpstr>PowerPoint Presentation</vt:lpstr>
      <vt:lpstr>How to does it Work?</vt:lpstr>
      <vt:lpstr>PowerPoint Presentation</vt:lpstr>
      <vt:lpstr>How to Build?</vt:lpstr>
      <vt:lpstr>PowerPoint Presentation</vt:lpstr>
      <vt:lpstr>Functions</vt:lpstr>
      <vt:lpstr>PowerPoint Presentation</vt:lpstr>
      <vt:lpstr>Our Learning Journey</vt:lpstr>
      <vt:lpstr>PowerPoint Presentation</vt:lpstr>
      <vt:lpstr>PowerPoint Presentation</vt:lpstr>
      <vt:lpstr>Future Roadmaps</vt:lpstr>
      <vt:lpstr>NFT Creator prepares a Cryptographic Signature  of some data using their  Ethereum Account’s Private Key.</vt:lpstr>
      <vt:lpstr>You will need an  EIP-712 for  Hashing &amp; Signing Type Structured Data.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SMU Certified Blockchain Developer Course</dc:title>
  <dc:creator>George Low PH</dc:creator>
  <cp:lastModifiedBy>George Low PH</cp:lastModifiedBy>
  <cp:revision>164</cp:revision>
  <dcterms:created xsi:type="dcterms:W3CDTF">2022-05-18T10:21:29Z</dcterms:created>
  <dcterms:modified xsi:type="dcterms:W3CDTF">2022-05-27T04:47:22Z</dcterms:modified>
</cp:coreProperties>
</file>

<file path=docProps/thumbnail.jpeg>
</file>